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59" r:id="rId1"/>
  </p:sldMasterIdLst>
  <p:notesMasterIdLst>
    <p:notesMasterId r:id="rId16"/>
  </p:notesMasterIdLst>
  <p:sldIdLst>
    <p:sldId id="256" r:id="rId2"/>
    <p:sldId id="257" r:id="rId3"/>
    <p:sldId id="291" r:id="rId4"/>
    <p:sldId id="292" r:id="rId5"/>
    <p:sldId id="258" r:id="rId6"/>
    <p:sldId id="282" r:id="rId7"/>
    <p:sldId id="281" r:id="rId8"/>
    <p:sldId id="293" r:id="rId9"/>
    <p:sldId id="294" r:id="rId10"/>
    <p:sldId id="295" r:id="rId11"/>
    <p:sldId id="296" r:id="rId12"/>
    <p:sldId id="297" r:id="rId13"/>
    <p:sldId id="290" r:id="rId14"/>
    <p:sldId id="298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明阳 阮" initials="明阳" lastIdx="1" clrIdx="0">
    <p:extLst>
      <p:ext uri="{19B8F6BF-5375-455C-9EA6-DF929625EA0E}">
        <p15:presenceInfo xmlns:p15="http://schemas.microsoft.com/office/powerpoint/2012/main" userId="a4dcf2889a22c6f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844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96" y="1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明阳 阮" userId="a4dcf2889a22c6f9" providerId="LiveId" clId="{A86D5202-7040-4BE9-A259-0D0906DA0EEF}"/>
    <pc:docChg chg="undo redo custSel addSld delSld modSld sldOrd">
      <pc:chgData name="明阳 阮" userId="a4dcf2889a22c6f9" providerId="LiveId" clId="{A86D5202-7040-4BE9-A259-0D0906DA0EEF}" dt="2023-07-05T09:50:57.100" v="4167" actId="20577"/>
      <pc:docMkLst>
        <pc:docMk/>
      </pc:docMkLst>
      <pc:sldChg chg="delSp modSp mod">
        <pc:chgData name="明阳 阮" userId="a4dcf2889a22c6f9" providerId="LiveId" clId="{A86D5202-7040-4BE9-A259-0D0906DA0EEF}" dt="2023-06-27T04:26:27.752" v="2034" actId="27636"/>
        <pc:sldMkLst>
          <pc:docMk/>
          <pc:sldMk cId="3425265946" sldId="256"/>
        </pc:sldMkLst>
        <pc:spChg chg="mod">
          <ac:chgData name="明阳 阮" userId="a4dcf2889a22c6f9" providerId="LiveId" clId="{A86D5202-7040-4BE9-A259-0D0906DA0EEF}" dt="2023-06-27T04:26:27.752" v="2034" actId="27636"/>
          <ac:spMkLst>
            <pc:docMk/>
            <pc:sldMk cId="3425265946" sldId="256"/>
            <ac:spMk id="2" creationId="{32239A00-9CB7-30DE-BC5C-0305485D571E}"/>
          </ac:spMkLst>
        </pc:spChg>
        <pc:spChg chg="del">
          <ac:chgData name="明阳 阮" userId="a4dcf2889a22c6f9" providerId="LiveId" clId="{A86D5202-7040-4BE9-A259-0D0906DA0EEF}" dt="2023-06-26T09:00:06.486" v="1776" actId="478"/>
          <ac:spMkLst>
            <pc:docMk/>
            <pc:sldMk cId="3425265946" sldId="256"/>
            <ac:spMk id="3" creationId="{EC1CEA3E-F89F-B9B7-44B1-C73D4BBC55DE}"/>
          </ac:spMkLst>
        </pc:spChg>
      </pc:sldChg>
      <pc:sldChg chg="addSp delSp modSp mod">
        <pc:chgData name="明阳 阮" userId="a4dcf2889a22c6f9" providerId="LiveId" clId="{A86D5202-7040-4BE9-A259-0D0906DA0EEF}" dt="2023-06-27T06:31:11.392" v="3121" actId="20577"/>
        <pc:sldMkLst>
          <pc:docMk/>
          <pc:sldMk cId="3061888568" sldId="257"/>
        </pc:sldMkLst>
        <pc:spChg chg="mod">
          <ac:chgData name="明阳 阮" userId="a4dcf2889a22c6f9" providerId="LiveId" clId="{A86D5202-7040-4BE9-A259-0D0906DA0EEF}" dt="2023-06-27T06:31:11.392" v="3121" actId="20577"/>
          <ac:spMkLst>
            <pc:docMk/>
            <pc:sldMk cId="3061888568" sldId="257"/>
            <ac:spMk id="3" creationId="{0D23EB82-F72D-EE43-70D3-C80CFA2C215B}"/>
          </ac:spMkLst>
        </pc:spChg>
        <pc:spChg chg="add mod">
          <ac:chgData name="明阳 阮" userId="a4dcf2889a22c6f9" providerId="LiveId" clId="{A86D5202-7040-4BE9-A259-0D0906DA0EEF}" dt="2023-06-27T05:14:13.413" v="2450" actId="20577"/>
          <ac:spMkLst>
            <pc:docMk/>
            <pc:sldMk cId="3061888568" sldId="257"/>
            <ac:spMk id="4" creationId="{197C09E7-C388-EA25-94B7-BFA161D9BE14}"/>
          </ac:spMkLst>
        </pc:spChg>
        <pc:graphicFrameChg chg="add del mod modGraphic">
          <ac:chgData name="明阳 阮" userId="a4dcf2889a22c6f9" providerId="LiveId" clId="{A86D5202-7040-4BE9-A259-0D0906DA0EEF}" dt="2023-06-26T08:56:46.770" v="1683" actId="3680"/>
          <ac:graphicFrameMkLst>
            <pc:docMk/>
            <pc:sldMk cId="3061888568" sldId="257"/>
            <ac:graphicFrameMk id="4" creationId="{AC729A08-2BDA-27A8-ACAD-025EE39624C8}"/>
          </ac:graphicFrameMkLst>
        </pc:graphicFrameChg>
        <pc:graphicFrameChg chg="add mod modGraphic">
          <ac:chgData name="明阳 阮" userId="a4dcf2889a22c6f9" providerId="LiveId" clId="{A86D5202-7040-4BE9-A259-0D0906DA0EEF}" dt="2023-06-27T05:06:58.758" v="2348" actId="20577"/>
          <ac:graphicFrameMkLst>
            <pc:docMk/>
            <pc:sldMk cId="3061888568" sldId="257"/>
            <ac:graphicFrameMk id="5" creationId="{BBF840AF-B0AB-57A6-BD72-846CFBC526D9}"/>
          </ac:graphicFrameMkLst>
        </pc:graphicFrameChg>
      </pc:sldChg>
      <pc:sldChg chg="addSp modSp mod">
        <pc:chgData name="明阳 阮" userId="a4dcf2889a22c6f9" providerId="LiveId" clId="{A86D5202-7040-4BE9-A259-0D0906DA0EEF}" dt="2023-06-27T06:24:42.704" v="3051" actId="20577"/>
        <pc:sldMkLst>
          <pc:docMk/>
          <pc:sldMk cId="2472593964" sldId="258"/>
        </pc:sldMkLst>
        <pc:spChg chg="mod">
          <ac:chgData name="明阳 阮" userId="a4dcf2889a22c6f9" providerId="LiveId" clId="{A86D5202-7040-4BE9-A259-0D0906DA0EEF}" dt="2023-06-26T09:00:18.217" v="1777" actId="20577"/>
          <ac:spMkLst>
            <pc:docMk/>
            <pc:sldMk cId="2472593964" sldId="258"/>
            <ac:spMk id="2" creationId="{865230BE-9D1C-663C-41F2-E37E11AD0DA5}"/>
          </ac:spMkLst>
        </pc:spChg>
        <pc:spChg chg="mod">
          <ac:chgData name="明阳 阮" userId="a4dcf2889a22c6f9" providerId="LiveId" clId="{A86D5202-7040-4BE9-A259-0D0906DA0EEF}" dt="2023-06-27T06:24:29.845" v="3048" actId="20577"/>
          <ac:spMkLst>
            <pc:docMk/>
            <pc:sldMk cId="2472593964" sldId="258"/>
            <ac:spMk id="3" creationId="{B3FDFA76-8941-06B7-43D4-52D99E4A290A}"/>
          </ac:spMkLst>
        </pc:spChg>
        <pc:spChg chg="add mod">
          <ac:chgData name="明阳 阮" userId="a4dcf2889a22c6f9" providerId="LiveId" clId="{A86D5202-7040-4BE9-A259-0D0906DA0EEF}" dt="2023-06-27T05:18:57.556" v="2597" actId="1076"/>
          <ac:spMkLst>
            <pc:docMk/>
            <pc:sldMk cId="2472593964" sldId="258"/>
            <ac:spMk id="4" creationId="{E0E831FE-0707-F00E-996E-EA15BA62D9CF}"/>
          </ac:spMkLst>
        </pc:spChg>
        <pc:spChg chg="add mod">
          <ac:chgData name="明阳 阮" userId="a4dcf2889a22c6f9" providerId="LiveId" clId="{A86D5202-7040-4BE9-A259-0D0906DA0EEF}" dt="2023-06-27T05:18:57.556" v="2597" actId="1076"/>
          <ac:spMkLst>
            <pc:docMk/>
            <pc:sldMk cId="2472593964" sldId="258"/>
            <ac:spMk id="5" creationId="{454908D4-A28D-A701-3741-6F8EE418E62D}"/>
          </ac:spMkLst>
        </pc:spChg>
        <pc:spChg chg="add mod">
          <ac:chgData name="明阳 阮" userId="a4dcf2889a22c6f9" providerId="LiveId" clId="{A86D5202-7040-4BE9-A259-0D0906DA0EEF}" dt="2023-06-27T05:18:57.556" v="2597" actId="1076"/>
          <ac:spMkLst>
            <pc:docMk/>
            <pc:sldMk cId="2472593964" sldId="258"/>
            <ac:spMk id="6" creationId="{9597092E-6A75-6429-CB5D-F95DC16510AB}"/>
          </ac:spMkLst>
        </pc:spChg>
        <pc:spChg chg="add mod">
          <ac:chgData name="明阳 阮" userId="a4dcf2889a22c6f9" providerId="LiveId" clId="{A86D5202-7040-4BE9-A259-0D0906DA0EEF}" dt="2023-06-27T05:18:57.556" v="2597" actId="1076"/>
          <ac:spMkLst>
            <pc:docMk/>
            <pc:sldMk cId="2472593964" sldId="258"/>
            <ac:spMk id="7" creationId="{65E48EC6-710E-F311-81A6-95EEF3002395}"/>
          </ac:spMkLst>
        </pc:spChg>
        <pc:spChg chg="add mod">
          <ac:chgData name="明阳 阮" userId="a4dcf2889a22c6f9" providerId="LiveId" clId="{A86D5202-7040-4BE9-A259-0D0906DA0EEF}" dt="2023-06-27T05:19:01.826" v="2598" actId="1076"/>
          <ac:spMkLst>
            <pc:docMk/>
            <pc:sldMk cId="2472593964" sldId="258"/>
            <ac:spMk id="8" creationId="{F122784F-2579-4FE2-BBF7-8D709FF2D794}"/>
          </ac:spMkLst>
        </pc:spChg>
        <pc:spChg chg="add mod">
          <ac:chgData name="明阳 阮" userId="a4dcf2889a22c6f9" providerId="LiveId" clId="{A86D5202-7040-4BE9-A259-0D0906DA0EEF}" dt="2023-06-27T05:20:08.390" v="2687" actId="20577"/>
          <ac:spMkLst>
            <pc:docMk/>
            <pc:sldMk cId="2472593964" sldId="258"/>
            <ac:spMk id="9" creationId="{4BD7BE36-50C8-AC21-BA93-2B5711149D05}"/>
          </ac:spMkLst>
        </pc:spChg>
        <pc:spChg chg="add mod">
          <ac:chgData name="明阳 阮" userId="a4dcf2889a22c6f9" providerId="LiveId" clId="{A86D5202-7040-4BE9-A259-0D0906DA0EEF}" dt="2023-06-27T05:19:11.606" v="2608" actId="1076"/>
          <ac:spMkLst>
            <pc:docMk/>
            <pc:sldMk cId="2472593964" sldId="258"/>
            <ac:spMk id="10" creationId="{C1BD8B8E-31E9-76AF-57D8-C3E1352A9E74}"/>
          </ac:spMkLst>
        </pc:spChg>
        <pc:spChg chg="add mod">
          <ac:chgData name="明阳 阮" userId="a4dcf2889a22c6f9" providerId="LiveId" clId="{A86D5202-7040-4BE9-A259-0D0906DA0EEF}" dt="2023-06-27T06:24:42.704" v="3051" actId="20577"/>
          <ac:spMkLst>
            <pc:docMk/>
            <pc:sldMk cId="2472593964" sldId="258"/>
            <ac:spMk id="11" creationId="{B915D0F1-9E2D-88C2-CB36-E2B8A60B98D5}"/>
          </ac:spMkLst>
        </pc:spChg>
      </pc:sldChg>
      <pc:sldChg chg="modSp add del mod">
        <pc:chgData name="明阳 阮" userId="a4dcf2889a22c6f9" providerId="LiveId" clId="{A86D5202-7040-4BE9-A259-0D0906DA0EEF}" dt="2023-06-27T06:25:00.226" v="3052" actId="47"/>
        <pc:sldMkLst>
          <pc:docMk/>
          <pc:sldMk cId="3324333323" sldId="259"/>
        </pc:sldMkLst>
        <pc:spChg chg="mod">
          <ac:chgData name="明阳 阮" userId="a4dcf2889a22c6f9" providerId="LiveId" clId="{A86D5202-7040-4BE9-A259-0D0906DA0EEF}" dt="2023-06-26T09:00:23.750" v="1778" actId="20577"/>
          <ac:spMkLst>
            <pc:docMk/>
            <pc:sldMk cId="3324333323" sldId="259"/>
            <ac:spMk id="2" creationId="{813EA518-1F7E-D2C2-643C-BF3A1044B6C4}"/>
          </ac:spMkLst>
        </pc:spChg>
        <pc:spChg chg="mod">
          <ac:chgData name="明阳 阮" userId="a4dcf2889a22c6f9" providerId="LiveId" clId="{A86D5202-7040-4BE9-A259-0D0906DA0EEF}" dt="2023-06-26T08:01:15.230" v="668" actId="20577"/>
          <ac:spMkLst>
            <pc:docMk/>
            <pc:sldMk cId="3324333323" sldId="259"/>
            <ac:spMk id="3" creationId="{F99B529B-B61F-9989-A2CF-91E9B5074EC5}"/>
          </ac:spMkLst>
        </pc:spChg>
      </pc:sldChg>
      <pc:sldChg chg="modSp mod">
        <pc:chgData name="明阳 阮" userId="a4dcf2889a22c6f9" providerId="LiveId" clId="{A86D5202-7040-4BE9-A259-0D0906DA0EEF}" dt="2023-06-27T06:26:31.775" v="3097" actId="20577"/>
        <pc:sldMkLst>
          <pc:docMk/>
          <pc:sldMk cId="1930887149" sldId="260"/>
        </pc:sldMkLst>
        <pc:spChg chg="mod">
          <ac:chgData name="明阳 阮" userId="a4dcf2889a22c6f9" providerId="LiveId" clId="{A86D5202-7040-4BE9-A259-0D0906DA0EEF}" dt="2023-06-26T08:02:56.964" v="701" actId="20577"/>
          <ac:spMkLst>
            <pc:docMk/>
            <pc:sldMk cId="1930887149" sldId="260"/>
            <ac:spMk id="2" creationId="{AB087581-4BFF-E93F-C7F6-3C05B7F3BEFC}"/>
          </ac:spMkLst>
        </pc:spChg>
        <pc:spChg chg="mod">
          <ac:chgData name="明阳 阮" userId="a4dcf2889a22c6f9" providerId="LiveId" clId="{A86D5202-7040-4BE9-A259-0D0906DA0EEF}" dt="2023-06-27T06:26:31.775" v="3097" actId="20577"/>
          <ac:spMkLst>
            <pc:docMk/>
            <pc:sldMk cId="1930887149" sldId="260"/>
            <ac:spMk id="3" creationId="{9A7AA8B3-0F8F-80EE-902C-8BD5326720BA}"/>
          </ac:spMkLst>
        </pc:spChg>
      </pc:sldChg>
      <pc:sldChg chg="addSp modSp del mod">
        <pc:chgData name="明阳 阮" userId="a4dcf2889a22c6f9" providerId="LiveId" clId="{A86D5202-7040-4BE9-A259-0D0906DA0EEF}" dt="2023-06-27T09:06:31.187" v="3769" actId="47"/>
        <pc:sldMkLst>
          <pc:docMk/>
          <pc:sldMk cId="2467188600" sldId="261"/>
        </pc:sldMkLst>
        <pc:spChg chg="mod">
          <ac:chgData name="明阳 阮" userId="a4dcf2889a22c6f9" providerId="LiveId" clId="{A86D5202-7040-4BE9-A259-0D0906DA0EEF}" dt="2023-06-27T07:05:48.553" v="3244"/>
          <ac:spMkLst>
            <pc:docMk/>
            <pc:sldMk cId="2467188600" sldId="261"/>
            <ac:spMk id="3" creationId="{4312C6ED-C84F-0BDC-6EF1-F6BE364980F6}"/>
          </ac:spMkLst>
        </pc:spChg>
        <pc:picChg chg="add mod">
          <ac:chgData name="明阳 阮" userId="a4dcf2889a22c6f9" providerId="LiveId" clId="{A86D5202-7040-4BE9-A259-0D0906DA0EEF}" dt="2023-06-26T07:39:30.176" v="304" actId="1076"/>
          <ac:picMkLst>
            <pc:docMk/>
            <pc:sldMk cId="2467188600" sldId="261"/>
            <ac:picMk id="5" creationId="{F64158F0-6654-9ED6-7A68-15F7240A14A6}"/>
          </ac:picMkLst>
        </pc:picChg>
      </pc:sldChg>
      <pc:sldChg chg="addSp modSp mod">
        <pc:chgData name="明阳 阮" userId="a4dcf2889a22c6f9" providerId="LiveId" clId="{A86D5202-7040-4BE9-A259-0D0906DA0EEF}" dt="2023-06-27T06:27:08.397" v="3109" actId="20577"/>
        <pc:sldMkLst>
          <pc:docMk/>
          <pc:sldMk cId="1908442246" sldId="262"/>
        </pc:sldMkLst>
        <pc:spChg chg="mod">
          <ac:chgData name="明阳 阮" userId="a4dcf2889a22c6f9" providerId="LiveId" clId="{A86D5202-7040-4BE9-A259-0D0906DA0EEF}" dt="2023-06-27T04:21:51.162" v="2026" actId="20577"/>
          <ac:spMkLst>
            <pc:docMk/>
            <pc:sldMk cId="1908442246" sldId="262"/>
            <ac:spMk id="3" creationId="{BA3E6F09-6B5C-BDB3-4DFE-DF08428EE88F}"/>
          </ac:spMkLst>
        </pc:spChg>
        <pc:spChg chg="add mod">
          <ac:chgData name="明阳 阮" userId="a4dcf2889a22c6f9" providerId="LiveId" clId="{A86D5202-7040-4BE9-A259-0D0906DA0EEF}" dt="2023-06-27T06:27:08.397" v="3109" actId="20577"/>
          <ac:spMkLst>
            <pc:docMk/>
            <pc:sldMk cId="1908442246" sldId="262"/>
            <ac:spMk id="4" creationId="{9241C5BE-5598-7680-55F7-63025F72ADDE}"/>
          </ac:spMkLst>
        </pc:spChg>
      </pc:sldChg>
      <pc:sldChg chg="addSp delSp modSp mod">
        <pc:chgData name="明阳 阮" userId="a4dcf2889a22c6f9" providerId="LiveId" clId="{A86D5202-7040-4BE9-A259-0D0906DA0EEF}" dt="2023-06-27T08:38:07.105" v="3653"/>
        <pc:sldMkLst>
          <pc:docMk/>
          <pc:sldMk cId="3475427041" sldId="263"/>
        </pc:sldMkLst>
        <pc:spChg chg="mod">
          <ac:chgData name="明阳 阮" userId="a4dcf2889a22c6f9" providerId="LiveId" clId="{A86D5202-7040-4BE9-A259-0D0906DA0EEF}" dt="2023-06-27T08:38:07.105" v="3653"/>
          <ac:spMkLst>
            <pc:docMk/>
            <pc:sldMk cId="3475427041" sldId="263"/>
            <ac:spMk id="3" creationId="{1040150C-AD0A-2E35-D8EC-E7C2727D7B7B}"/>
          </ac:spMkLst>
        </pc:spChg>
        <pc:spChg chg="add del">
          <ac:chgData name="明阳 阮" userId="a4dcf2889a22c6f9" providerId="LiveId" clId="{A86D5202-7040-4BE9-A259-0D0906DA0EEF}" dt="2023-06-26T07:03:30.062" v="3"/>
          <ac:spMkLst>
            <pc:docMk/>
            <pc:sldMk cId="3475427041" sldId="263"/>
            <ac:spMk id="4" creationId="{76D55282-0C3D-2876-1E74-196835C750A4}"/>
          </ac:spMkLst>
        </pc:spChg>
        <pc:spChg chg="add del mod">
          <ac:chgData name="明阳 阮" userId="a4dcf2889a22c6f9" providerId="LiveId" clId="{A86D5202-7040-4BE9-A259-0D0906DA0EEF}" dt="2023-06-26T07:03:29.852" v="2"/>
          <ac:spMkLst>
            <pc:docMk/>
            <pc:sldMk cId="3475427041" sldId="263"/>
            <ac:spMk id="5" creationId="{07E8F1EF-AB46-5AEE-04DC-F3475362F9C2}"/>
          </ac:spMkLst>
        </pc:spChg>
        <pc:spChg chg="add del">
          <ac:chgData name="明阳 阮" userId="a4dcf2889a22c6f9" providerId="LiveId" clId="{A86D5202-7040-4BE9-A259-0D0906DA0EEF}" dt="2023-06-26T07:03:59.453" v="7" actId="478"/>
          <ac:spMkLst>
            <pc:docMk/>
            <pc:sldMk cId="3475427041" sldId="263"/>
            <ac:spMk id="6" creationId="{06175BF4-AD4D-EBF7-3968-6AD47277620B}"/>
          </ac:spMkLst>
        </pc:spChg>
        <pc:picChg chg="add mod">
          <ac:chgData name="明阳 阮" userId="a4dcf2889a22c6f9" providerId="LiveId" clId="{A86D5202-7040-4BE9-A259-0D0906DA0EEF}" dt="2023-06-26T07:37:58.811" v="290" actId="1076"/>
          <ac:picMkLst>
            <pc:docMk/>
            <pc:sldMk cId="3475427041" sldId="263"/>
            <ac:picMk id="8" creationId="{599B7D8C-DA32-DB2D-684E-9FD21C294CAB}"/>
          </ac:picMkLst>
        </pc:picChg>
        <pc:picChg chg="add mod">
          <ac:chgData name="明阳 阮" userId="a4dcf2889a22c6f9" providerId="LiveId" clId="{A86D5202-7040-4BE9-A259-0D0906DA0EEF}" dt="2023-06-26T07:38:10.113" v="292" actId="1076"/>
          <ac:picMkLst>
            <pc:docMk/>
            <pc:sldMk cId="3475427041" sldId="263"/>
            <ac:picMk id="10" creationId="{1E1652F0-D844-A4BF-4FCE-E7FBF39C4A73}"/>
          </ac:picMkLst>
        </pc:picChg>
      </pc:sldChg>
      <pc:sldChg chg="addSp modSp del mod">
        <pc:chgData name="明阳 阮" userId="a4dcf2889a22c6f9" providerId="LiveId" clId="{A86D5202-7040-4BE9-A259-0D0906DA0EEF}" dt="2023-06-27T09:06:27.431" v="3767" actId="47"/>
        <pc:sldMkLst>
          <pc:docMk/>
          <pc:sldMk cId="2790205121" sldId="264"/>
        </pc:sldMkLst>
        <pc:spChg chg="mod">
          <ac:chgData name="明阳 阮" userId="a4dcf2889a22c6f9" providerId="LiveId" clId="{A86D5202-7040-4BE9-A259-0D0906DA0EEF}" dt="2023-06-26T07:08:27.050" v="120" actId="20577"/>
          <ac:spMkLst>
            <pc:docMk/>
            <pc:sldMk cId="2790205121" sldId="264"/>
            <ac:spMk id="2" creationId="{4DEB3A35-9740-5EBF-073F-6681F2480BB4}"/>
          </ac:spMkLst>
        </pc:spChg>
        <pc:spChg chg="mod">
          <ac:chgData name="明阳 阮" userId="a4dcf2889a22c6f9" providerId="LiveId" clId="{A86D5202-7040-4BE9-A259-0D0906DA0EEF}" dt="2023-06-27T07:05:21.217" v="3242" actId="20577"/>
          <ac:spMkLst>
            <pc:docMk/>
            <pc:sldMk cId="2790205121" sldId="264"/>
            <ac:spMk id="3" creationId="{EE12A1E4-E327-8FB7-19BD-9AED920AF450}"/>
          </ac:spMkLst>
        </pc:spChg>
        <pc:picChg chg="add mod">
          <ac:chgData name="明阳 阮" userId="a4dcf2889a22c6f9" providerId="LiveId" clId="{A86D5202-7040-4BE9-A259-0D0906DA0EEF}" dt="2023-06-27T06:28:36.975" v="3119" actId="1076"/>
          <ac:picMkLst>
            <pc:docMk/>
            <pc:sldMk cId="2790205121" sldId="264"/>
            <ac:picMk id="5" creationId="{1F8C46FA-55A7-AE46-BA2C-0D02F00DFC1F}"/>
          </ac:picMkLst>
        </pc:picChg>
      </pc:sldChg>
      <pc:sldChg chg="addSp delSp modSp del mod ord">
        <pc:chgData name="明阳 阮" userId="a4dcf2889a22c6f9" providerId="LiveId" clId="{A86D5202-7040-4BE9-A259-0D0906DA0EEF}" dt="2023-06-27T09:06:30.083" v="3768" actId="47"/>
        <pc:sldMkLst>
          <pc:docMk/>
          <pc:sldMk cId="1224054341" sldId="265"/>
        </pc:sldMkLst>
        <pc:spChg chg="mod">
          <ac:chgData name="明阳 阮" userId="a4dcf2889a22c6f9" providerId="LiveId" clId="{A86D5202-7040-4BE9-A259-0D0906DA0EEF}" dt="2023-06-27T07:05:42.958" v="3243"/>
          <ac:spMkLst>
            <pc:docMk/>
            <pc:sldMk cId="1224054341" sldId="265"/>
            <ac:spMk id="3" creationId="{0ED86653-D48C-6F98-6B6E-6C8A5F1CEE50}"/>
          </ac:spMkLst>
        </pc:spChg>
        <pc:spChg chg="add del">
          <ac:chgData name="明阳 阮" userId="a4dcf2889a22c6f9" providerId="LiveId" clId="{A86D5202-7040-4BE9-A259-0D0906DA0EEF}" dt="2023-06-26T07:10:51.788" v="125"/>
          <ac:spMkLst>
            <pc:docMk/>
            <pc:sldMk cId="1224054341" sldId="265"/>
            <ac:spMk id="4" creationId="{072E5D95-6B72-86C4-A4EF-BBF5CD5628F2}"/>
          </ac:spMkLst>
        </pc:spChg>
        <pc:picChg chg="add mod">
          <ac:chgData name="明阳 阮" userId="a4dcf2889a22c6f9" providerId="LiveId" clId="{A86D5202-7040-4BE9-A259-0D0906DA0EEF}" dt="2023-06-26T07:39:11.936" v="301" actId="1076"/>
          <ac:picMkLst>
            <pc:docMk/>
            <pc:sldMk cId="1224054341" sldId="265"/>
            <ac:picMk id="6" creationId="{0823549B-D552-246A-0194-FE1DBFEA8F1B}"/>
          </ac:picMkLst>
        </pc:picChg>
      </pc:sldChg>
      <pc:sldChg chg="addSp modSp mod">
        <pc:chgData name="明阳 阮" userId="a4dcf2889a22c6f9" providerId="LiveId" clId="{A86D5202-7040-4BE9-A259-0D0906DA0EEF}" dt="2023-06-26T07:40:11.192" v="309" actId="1076"/>
        <pc:sldMkLst>
          <pc:docMk/>
          <pc:sldMk cId="2808903295" sldId="266"/>
        </pc:sldMkLst>
        <pc:picChg chg="add mod">
          <ac:chgData name="明阳 阮" userId="a4dcf2889a22c6f9" providerId="LiveId" clId="{A86D5202-7040-4BE9-A259-0D0906DA0EEF}" dt="2023-06-26T07:40:11.192" v="309" actId="1076"/>
          <ac:picMkLst>
            <pc:docMk/>
            <pc:sldMk cId="2808903295" sldId="266"/>
            <ac:picMk id="5" creationId="{A78A5A0E-DF31-3815-D41A-31FD6C4C42E3}"/>
          </ac:picMkLst>
        </pc:picChg>
      </pc:sldChg>
      <pc:sldChg chg="addSp delSp modSp mod">
        <pc:chgData name="明阳 阮" userId="a4dcf2889a22c6f9" providerId="LiveId" clId="{A86D5202-7040-4BE9-A259-0D0906DA0EEF}" dt="2023-06-27T10:04:40.075" v="3951"/>
        <pc:sldMkLst>
          <pc:docMk/>
          <pc:sldMk cId="2102756352" sldId="267"/>
        </pc:sldMkLst>
        <pc:spChg chg="del">
          <ac:chgData name="明阳 阮" userId="a4dcf2889a22c6f9" providerId="LiveId" clId="{A86D5202-7040-4BE9-A259-0D0906DA0EEF}" dt="2023-06-27T04:31:02.891" v="2081" actId="478"/>
          <ac:spMkLst>
            <pc:docMk/>
            <pc:sldMk cId="2102756352" sldId="267"/>
            <ac:spMk id="3" creationId="{EC81FEE1-7DEE-766E-8400-60E5A4675741}"/>
          </ac:spMkLst>
        </pc:spChg>
        <pc:spChg chg="add mod">
          <ac:chgData name="明阳 阮" userId="a4dcf2889a22c6f9" providerId="LiveId" clId="{A86D5202-7040-4BE9-A259-0D0906DA0EEF}" dt="2023-06-27T04:33:45.287" v="2150" actId="1076"/>
          <ac:spMkLst>
            <pc:docMk/>
            <pc:sldMk cId="2102756352" sldId="267"/>
            <ac:spMk id="6" creationId="{34145FB9-F1D6-F189-B991-F6CC6B3F07D7}"/>
          </ac:spMkLst>
        </pc:spChg>
        <pc:spChg chg="add del mod">
          <ac:chgData name="明阳 阮" userId="a4dcf2889a22c6f9" providerId="LiveId" clId="{A86D5202-7040-4BE9-A259-0D0906DA0EEF}" dt="2023-06-27T04:33:49.589" v="2151" actId="478"/>
          <ac:spMkLst>
            <pc:docMk/>
            <pc:sldMk cId="2102756352" sldId="267"/>
            <ac:spMk id="7" creationId="{6B2CF049-CAFC-ED79-1F0D-67DDC8F516DF}"/>
          </ac:spMkLst>
        </pc:spChg>
        <pc:spChg chg="add mod">
          <ac:chgData name="明阳 阮" userId="a4dcf2889a22c6f9" providerId="LiveId" clId="{A86D5202-7040-4BE9-A259-0D0906DA0EEF}" dt="2023-06-27T04:34:14.809" v="2158"/>
          <ac:spMkLst>
            <pc:docMk/>
            <pc:sldMk cId="2102756352" sldId="267"/>
            <ac:spMk id="8" creationId="{B09FCC98-7641-7DB3-3F1D-D60FCD077062}"/>
          </ac:spMkLst>
        </pc:spChg>
        <pc:picChg chg="add mod">
          <ac:chgData name="明阳 阮" userId="a4dcf2889a22c6f9" providerId="LiveId" clId="{A86D5202-7040-4BE9-A259-0D0906DA0EEF}" dt="2023-06-27T10:03:15.087" v="3940" actId="1076"/>
          <ac:picMkLst>
            <pc:docMk/>
            <pc:sldMk cId="2102756352" sldId="267"/>
            <ac:picMk id="3" creationId="{16078EF5-9950-B474-4324-042941007F08}"/>
          </ac:picMkLst>
        </pc:picChg>
        <pc:picChg chg="add del mod">
          <ac:chgData name="明阳 阮" userId="a4dcf2889a22c6f9" providerId="LiveId" clId="{A86D5202-7040-4BE9-A259-0D0906DA0EEF}" dt="2023-06-27T10:03:11.144" v="3938" actId="478"/>
          <ac:picMkLst>
            <pc:docMk/>
            <pc:sldMk cId="2102756352" sldId="267"/>
            <ac:picMk id="4" creationId="{3BCCA86F-B6DB-12A7-31EE-8AD650394852}"/>
          </ac:picMkLst>
        </pc:picChg>
        <pc:picChg chg="add mod">
          <ac:chgData name="明阳 阮" userId="a4dcf2889a22c6f9" providerId="LiveId" clId="{A86D5202-7040-4BE9-A259-0D0906DA0EEF}" dt="2023-06-27T10:03:22.996" v="3942" actId="1076"/>
          <ac:picMkLst>
            <pc:docMk/>
            <pc:sldMk cId="2102756352" sldId="267"/>
            <ac:picMk id="5" creationId="{63E94D76-82A6-41FE-5D1E-0FFBA0B3D7A9}"/>
          </ac:picMkLst>
        </pc:picChg>
        <pc:picChg chg="add del mod">
          <ac:chgData name="明阳 阮" userId="a4dcf2889a22c6f9" providerId="LiveId" clId="{A86D5202-7040-4BE9-A259-0D0906DA0EEF}" dt="2023-06-27T10:04:40.075" v="3951"/>
          <ac:picMkLst>
            <pc:docMk/>
            <pc:sldMk cId="2102756352" sldId="267"/>
            <ac:picMk id="7" creationId="{4CF52173-636E-B676-F787-5B74C8B7052C}"/>
          </ac:picMkLst>
        </pc:picChg>
      </pc:sldChg>
      <pc:sldChg chg="delSp modSp del mod">
        <pc:chgData name="明阳 阮" userId="a4dcf2889a22c6f9" providerId="LiveId" clId="{A86D5202-7040-4BE9-A259-0D0906DA0EEF}" dt="2023-06-27T08:41:22.135" v="3672" actId="47"/>
        <pc:sldMkLst>
          <pc:docMk/>
          <pc:sldMk cId="4215523441" sldId="268"/>
        </pc:sldMkLst>
        <pc:spChg chg="mod">
          <ac:chgData name="明阳 阮" userId="a4dcf2889a22c6f9" providerId="LiveId" clId="{A86D5202-7040-4BE9-A259-0D0906DA0EEF}" dt="2023-06-26T07:46:18.325" v="492" actId="20577"/>
          <ac:spMkLst>
            <pc:docMk/>
            <pc:sldMk cId="4215523441" sldId="268"/>
            <ac:spMk id="2" creationId="{75C03D9F-388A-1023-ECCF-C47D49FADE7F}"/>
          </ac:spMkLst>
        </pc:spChg>
        <pc:spChg chg="del">
          <ac:chgData name="明阳 阮" userId="a4dcf2889a22c6f9" providerId="LiveId" clId="{A86D5202-7040-4BE9-A259-0D0906DA0EEF}" dt="2023-06-27T06:33:35.248" v="3140" actId="478"/>
          <ac:spMkLst>
            <pc:docMk/>
            <pc:sldMk cId="4215523441" sldId="268"/>
            <ac:spMk id="3" creationId="{86859322-CAD8-CB71-0D2E-5994538D9A5F}"/>
          </ac:spMkLst>
        </pc:spChg>
      </pc:sldChg>
      <pc:sldChg chg="addSp delSp modSp del mod">
        <pc:chgData name="明阳 阮" userId="a4dcf2889a22c6f9" providerId="LiveId" clId="{A86D5202-7040-4BE9-A259-0D0906DA0EEF}" dt="2023-06-27T09:35:26.387" v="3817" actId="47"/>
        <pc:sldMkLst>
          <pc:docMk/>
          <pc:sldMk cId="288243852" sldId="269"/>
        </pc:sldMkLst>
        <pc:spChg chg="mod">
          <ac:chgData name="明阳 阮" userId="a4dcf2889a22c6f9" providerId="LiveId" clId="{A86D5202-7040-4BE9-A259-0D0906DA0EEF}" dt="2023-06-26T07:46:34.822" v="501" actId="20577"/>
          <ac:spMkLst>
            <pc:docMk/>
            <pc:sldMk cId="288243852" sldId="269"/>
            <ac:spMk id="3" creationId="{2F8D5774-8EED-3F34-27B9-C62B63F3A010}"/>
          </ac:spMkLst>
        </pc:spChg>
        <pc:spChg chg="add del">
          <ac:chgData name="明阳 阮" userId="a4dcf2889a22c6f9" providerId="LiveId" clId="{A86D5202-7040-4BE9-A259-0D0906DA0EEF}" dt="2023-06-26T07:15:39.461" v="139"/>
          <ac:spMkLst>
            <pc:docMk/>
            <pc:sldMk cId="288243852" sldId="269"/>
            <ac:spMk id="4" creationId="{B61E1380-EB28-8FD8-BB05-B30EBF1DC057}"/>
          </ac:spMkLst>
        </pc:spChg>
        <pc:picChg chg="add mod">
          <ac:chgData name="明阳 阮" userId="a4dcf2889a22c6f9" providerId="LiveId" clId="{A86D5202-7040-4BE9-A259-0D0906DA0EEF}" dt="2023-06-26T07:40:50.888" v="313" actId="1076"/>
          <ac:picMkLst>
            <pc:docMk/>
            <pc:sldMk cId="288243852" sldId="269"/>
            <ac:picMk id="6" creationId="{523470F9-B59D-8C57-AFF5-E532B7DC96B6}"/>
          </ac:picMkLst>
        </pc:picChg>
      </pc:sldChg>
      <pc:sldChg chg="addSp delSp modSp del mod">
        <pc:chgData name="明阳 阮" userId="a4dcf2889a22c6f9" providerId="LiveId" clId="{A86D5202-7040-4BE9-A259-0D0906DA0EEF}" dt="2023-06-27T09:35:27.874" v="3818" actId="47"/>
        <pc:sldMkLst>
          <pc:docMk/>
          <pc:sldMk cId="3321645347" sldId="270"/>
        </pc:sldMkLst>
        <pc:spChg chg="mod">
          <ac:chgData name="明阳 阮" userId="a4dcf2889a22c6f9" providerId="LiveId" clId="{A86D5202-7040-4BE9-A259-0D0906DA0EEF}" dt="2023-06-26T07:17:08.014" v="161"/>
          <ac:spMkLst>
            <pc:docMk/>
            <pc:sldMk cId="3321645347" sldId="270"/>
            <ac:spMk id="3" creationId="{FB4B1757-3259-74D2-3F89-218430E72BF1}"/>
          </ac:spMkLst>
        </pc:spChg>
        <pc:spChg chg="add del">
          <ac:chgData name="明阳 阮" userId="a4dcf2889a22c6f9" providerId="LiveId" clId="{A86D5202-7040-4BE9-A259-0D0906DA0EEF}" dt="2023-06-26T07:17:00.949" v="160"/>
          <ac:spMkLst>
            <pc:docMk/>
            <pc:sldMk cId="3321645347" sldId="270"/>
            <ac:spMk id="4" creationId="{A88E08C8-DAC3-85FE-ACFB-D95FDB3E298B}"/>
          </ac:spMkLst>
        </pc:spChg>
        <pc:picChg chg="add mod">
          <ac:chgData name="明阳 阮" userId="a4dcf2889a22c6f9" providerId="LiveId" clId="{A86D5202-7040-4BE9-A259-0D0906DA0EEF}" dt="2023-06-26T07:41:09.987" v="317" actId="1076"/>
          <ac:picMkLst>
            <pc:docMk/>
            <pc:sldMk cId="3321645347" sldId="270"/>
            <ac:picMk id="6" creationId="{C315959D-24AC-948E-46A2-380AC6E4424B}"/>
          </ac:picMkLst>
        </pc:picChg>
      </pc:sldChg>
      <pc:sldChg chg="addSp modSp del mod">
        <pc:chgData name="明阳 阮" userId="a4dcf2889a22c6f9" providerId="LiveId" clId="{A86D5202-7040-4BE9-A259-0D0906DA0EEF}" dt="2023-06-27T09:35:28.757" v="3819" actId="47"/>
        <pc:sldMkLst>
          <pc:docMk/>
          <pc:sldMk cId="3359622240" sldId="271"/>
        </pc:sldMkLst>
        <pc:spChg chg="mod">
          <ac:chgData name="明阳 阮" userId="a4dcf2889a22c6f9" providerId="LiveId" clId="{A86D5202-7040-4BE9-A259-0D0906DA0EEF}" dt="2023-06-26T07:18:15.568" v="167"/>
          <ac:spMkLst>
            <pc:docMk/>
            <pc:sldMk cId="3359622240" sldId="271"/>
            <ac:spMk id="3" creationId="{144F44E0-1461-D9D4-FC47-558BCE47238D}"/>
          </ac:spMkLst>
        </pc:spChg>
        <pc:picChg chg="add mod">
          <ac:chgData name="明阳 阮" userId="a4dcf2889a22c6f9" providerId="LiveId" clId="{A86D5202-7040-4BE9-A259-0D0906DA0EEF}" dt="2023-06-26T07:41:30.456" v="320" actId="1076"/>
          <ac:picMkLst>
            <pc:docMk/>
            <pc:sldMk cId="3359622240" sldId="271"/>
            <ac:picMk id="5" creationId="{CB6AD1DB-DC45-9DE7-1E98-C00A63DE9673}"/>
          </ac:picMkLst>
        </pc:picChg>
      </pc:sldChg>
      <pc:sldChg chg="modSp mod">
        <pc:chgData name="明阳 阮" userId="a4dcf2889a22c6f9" providerId="LiveId" clId="{A86D5202-7040-4BE9-A259-0D0906DA0EEF}" dt="2023-06-26T07:42:38.385" v="449" actId="20577"/>
        <pc:sldMkLst>
          <pc:docMk/>
          <pc:sldMk cId="2072604732" sldId="272"/>
        </pc:sldMkLst>
        <pc:spChg chg="mod">
          <ac:chgData name="明阳 阮" userId="a4dcf2889a22c6f9" providerId="LiveId" clId="{A86D5202-7040-4BE9-A259-0D0906DA0EEF}" dt="2023-06-26T07:18:24.859" v="178" actId="20577"/>
          <ac:spMkLst>
            <pc:docMk/>
            <pc:sldMk cId="2072604732" sldId="272"/>
            <ac:spMk id="2" creationId="{FAF98C51-F5B1-910B-370C-399ED69EECE5}"/>
          </ac:spMkLst>
        </pc:spChg>
        <pc:spChg chg="mod">
          <ac:chgData name="明阳 阮" userId="a4dcf2889a22c6f9" providerId="LiveId" clId="{A86D5202-7040-4BE9-A259-0D0906DA0EEF}" dt="2023-06-26T07:42:38.385" v="449" actId="20577"/>
          <ac:spMkLst>
            <pc:docMk/>
            <pc:sldMk cId="2072604732" sldId="272"/>
            <ac:spMk id="3" creationId="{028F1D56-394F-91B1-A946-A8D6CBD3F46D}"/>
          </ac:spMkLst>
        </pc:spChg>
      </pc:sldChg>
      <pc:sldChg chg="addSp delSp modSp del mod">
        <pc:chgData name="明阳 阮" userId="a4dcf2889a22c6f9" providerId="LiveId" clId="{A86D5202-7040-4BE9-A259-0D0906DA0EEF}" dt="2023-06-27T10:35:57.584" v="4068" actId="47"/>
        <pc:sldMkLst>
          <pc:docMk/>
          <pc:sldMk cId="4148310819" sldId="273"/>
        </pc:sldMkLst>
        <pc:spChg chg="mod">
          <ac:chgData name="明阳 阮" userId="a4dcf2889a22c6f9" providerId="LiveId" clId="{A86D5202-7040-4BE9-A259-0D0906DA0EEF}" dt="2023-06-27T09:57:37.125" v="3933"/>
          <ac:spMkLst>
            <pc:docMk/>
            <pc:sldMk cId="4148310819" sldId="273"/>
            <ac:spMk id="3" creationId="{05A29F26-0D43-8893-FD5E-119025A816E3}"/>
          </ac:spMkLst>
        </pc:spChg>
        <pc:picChg chg="add del mod">
          <ac:chgData name="明阳 阮" userId="a4dcf2889a22c6f9" providerId="LiveId" clId="{A86D5202-7040-4BE9-A259-0D0906DA0EEF}" dt="2023-06-27T09:58:34.280" v="3934" actId="478"/>
          <ac:picMkLst>
            <pc:docMk/>
            <pc:sldMk cId="4148310819" sldId="273"/>
            <ac:picMk id="5" creationId="{B946D10C-A0CB-840E-7421-C7D5121EE775}"/>
          </ac:picMkLst>
        </pc:picChg>
        <pc:picChg chg="add mod">
          <ac:chgData name="明阳 阮" userId="a4dcf2889a22c6f9" providerId="LiveId" clId="{A86D5202-7040-4BE9-A259-0D0906DA0EEF}" dt="2023-06-27T09:58:52.046" v="3937" actId="1076"/>
          <ac:picMkLst>
            <pc:docMk/>
            <pc:sldMk cId="4148310819" sldId="273"/>
            <ac:picMk id="6" creationId="{CDF791B4-74F2-4F0C-F224-045E3379A53C}"/>
          </ac:picMkLst>
        </pc:picChg>
      </pc:sldChg>
      <pc:sldChg chg="addSp delSp modSp del mod">
        <pc:chgData name="明阳 阮" userId="a4dcf2889a22c6f9" providerId="LiveId" clId="{A86D5202-7040-4BE9-A259-0D0906DA0EEF}" dt="2023-06-27T10:35:58.709" v="4069" actId="47"/>
        <pc:sldMkLst>
          <pc:docMk/>
          <pc:sldMk cId="3049180686" sldId="274"/>
        </pc:sldMkLst>
        <pc:spChg chg="mod">
          <ac:chgData name="明阳 阮" userId="a4dcf2889a22c6f9" providerId="LiveId" clId="{A86D5202-7040-4BE9-A259-0D0906DA0EEF}" dt="2023-06-26T07:19:12.518" v="190" actId="20577"/>
          <ac:spMkLst>
            <pc:docMk/>
            <pc:sldMk cId="3049180686" sldId="274"/>
            <ac:spMk id="2" creationId="{1405C94F-80EB-2825-1BD0-68F413B3D261}"/>
          </ac:spMkLst>
        </pc:spChg>
        <pc:spChg chg="add del mod">
          <ac:chgData name="明阳 阮" userId="a4dcf2889a22c6f9" providerId="LiveId" clId="{A86D5202-7040-4BE9-A259-0D0906DA0EEF}" dt="2023-06-27T06:34:24.076" v="3153" actId="20577"/>
          <ac:spMkLst>
            <pc:docMk/>
            <pc:sldMk cId="3049180686" sldId="274"/>
            <ac:spMk id="3" creationId="{A8456748-3C05-CEE7-6652-1F04BFA9F6A1}"/>
          </ac:spMkLst>
        </pc:spChg>
        <pc:spChg chg="add mod">
          <ac:chgData name="明阳 阮" userId="a4dcf2889a22c6f9" providerId="LiveId" clId="{A86D5202-7040-4BE9-A259-0D0906DA0EEF}" dt="2023-06-27T10:10:06.014" v="4031" actId="1076"/>
          <ac:spMkLst>
            <pc:docMk/>
            <pc:sldMk cId="3049180686" sldId="274"/>
            <ac:spMk id="4" creationId="{51246B26-3952-614D-BF1B-F604E0FA9FA9}"/>
          </ac:spMkLst>
        </pc:spChg>
        <pc:spChg chg="add del mod">
          <ac:chgData name="明阳 阮" userId="a4dcf2889a22c6f9" providerId="LiveId" clId="{A86D5202-7040-4BE9-A259-0D0906DA0EEF}" dt="2023-06-26T07:19:23.538" v="192"/>
          <ac:spMkLst>
            <pc:docMk/>
            <pc:sldMk cId="3049180686" sldId="274"/>
            <ac:spMk id="4" creationId="{6D2548E5-7043-72B2-8CA9-A7AA5D4D9FF0}"/>
          </ac:spMkLst>
        </pc:spChg>
        <pc:picChg chg="add mod">
          <ac:chgData name="明阳 阮" userId="a4dcf2889a22c6f9" providerId="LiveId" clId="{A86D5202-7040-4BE9-A259-0D0906DA0EEF}" dt="2023-06-26T07:43:48.900" v="461" actId="1076"/>
          <ac:picMkLst>
            <pc:docMk/>
            <pc:sldMk cId="3049180686" sldId="274"/>
            <ac:picMk id="6" creationId="{6126D288-3AE5-133B-81A7-D4526EB55A5E}"/>
          </ac:picMkLst>
        </pc:picChg>
      </pc:sldChg>
      <pc:sldChg chg="addSp delSp modSp mod">
        <pc:chgData name="明阳 阮" userId="a4dcf2889a22c6f9" providerId="LiveId" clId="{A86D5202-7040-4BE9-A259-0D0906DA0EEF}" dt="2023-06-27T10:04:48.938" v="3954" actId="1076"/>
        <pc:sldMkLst>
          <pc:docMk/>
          <pc:sldMk cId="3146293711" sldId="275"/>
        </pc:sldMkLst>
        <pc:spChg chg="mod">
          <ac:chgData name="明阳 阮" userId="a4dcf2889a22c6f9" providerId="LiveId" clId="{A86D5202-7040-4BE9-A259-0D0906DA0EEF}" dt="2023-06-26T07:20:19.190" v="280" actId="20577"/>
          <ac:spMkLst>
            <pc:docMk/>
            <pc:sldMk cId="3146293711" sldId="275"/>
            <ac:spMk id="3" creationId="{CB26F3B4-8879-917E-EB6B-C431D79BCD0C}"/>
          </ac:spMkLst>
        </pc:spChg>
        <pc:picChg chg="add mod">
          <ac:chgData name="明阳 阮" userId="a4dcf2889a22c6f9" providerId="LiveId" clId="{A86D5202-7040-4BE9-A259-0D0906DA0EEF}" dt="2023-06-27T10:04:48.938" v="3954" actId="1076"/>
          <ac:picMkLst>
            <pc:docMk/>
            <pc:sldMk cId="3146293711" sldId="275"/>
            <ac:picMk id="4" creationId="{171ECF53-0984-861A-E965-D4CCA0DF8B13}"/>
          </ac:picMkLst>
        </pc:picChg>
        <pc:picChg chg="add del mod">
          <ac:chgData name="明阳 阮" userId="a4dcf2889a22c6f9" providerId="LiveId" clId="{A86D5202-7040-4BE9-A259-0D0906DA0EEF}" dt="2023-06-27T10:04:43.732" v="3952" actId="478"/>
          <ac:picMkLst>
            <pc:docMk/>
            <pc:sldMk cId="3146293711" sldId="275"/>
            <ac:picMk id="5" creationId="{167E85CE-D65E-61A4-5BB0-46FF3D6A89A6}"/>
          </ac:picMkLst>
        </pc:picChg>
      </pc:sldChg>
      <pc:sldChg chg="del">
        <pc:chgData name="明阳 阮" userId="a4dcf2889a22c6f9" providerId="LiveId" clId="{A86D5202-7040-4BE9-A259-0D0906DA0EEF}" dt="2023-06-27T06:34:31.522" v="3154" actId="47"/>
        <pc:sldMkLst>
          <pc:docMk/>
          <pc:sldMk cId="781709301" sldId="276"/>
        </pc:sldMkLst>
      </pc:sldChg>
      <pc:sldChg chg="del">
        <pc:chgData name="明阳 阮" userId="a4dcf2889a22c6f9" providerId="LiveId" clId="{A86D5202-7040-4BE9-A259-0D0906DA0EEF}" dt="2023-06-27T06:28:56.648" v="3120" actId="47"/>
        <pc:sldMkLst>
          <pc:docMk/>
          <pc:sldMk cId="2080269985" sldId="277"/>
        </pc:sldMkLst>
      </pc:sldChg>
      <pc:sldChg chg="addSp delSp modSp add del mod ord">
        <pc:chgData name="明阳 阮" userId="a4dcf2889a22c6f9" providerId="LiveId" clId="{A86D5202-7040-4BE9-A259-0D0906DA0EEF}" dt="2023-06-27T05:53:25.434" v="2724" actId="47"/>
        <pc:sldMkLst>
          <pc:docMk/>
          <pc:sldMk cId="1196491698" sldId="278"/>
        </pc:sldMkLst>
        <pc:spChg chg="del">
          <ac:chgData name="明阳 阮" userId="a4dcf2889a22c6f9" providerId="LiveId" clId="{A86D5202-7040-4BE9-A259-0D0906DA0EEF}" dt="2023-06-27T05:53:20.408" v="2722" actId="21"/>
          <ac:spMkLst>
            <pc:docMk/>
            <pc:sldMk cId="1196491698" sldId="278"/>
            <ac:spMk id="2" creationId="{0C2D62AF-FE75-0944-C913-FB4FCCFD4963}"/>
          </ac:spMkLst>
        </pc:spChg>
        <pc:spChg chg="del mod">
          <ac:chgData name="明阳 阮" userId="a4dcf2889a22c6f9" providerId="LiveId" clId="{A86D5202-7040-4BE9-A259-0D0906DA0EEF}" dt="2023-06-26T08:40:02.745" v="1320" actId="478"/>
          <ac:spMkLst>
            <pc:docMk/>
            <pc:sldMk cId="1196491698" sldId="278"/>
            <ac:spMk id="3" creationId="{2B37316B-7C10-44C3-C7CD-2172325781F4}"/>
          </ac:spMkLst>
        </pc:spChg>
        <pc:spChg chg="add del mod">
          <ac:chgData name="明阳 阮" userId="a4dcf2889a22c6f9" providerId="LiveId" clId="{A86D5202-7040-4BE9-A259-0D0906DA0EEF}" dt="2023-06-27T04:18:59.061" v="1977" actId="478"/>
          <ac:spMkLst>
            <pc:docMk/>
            <pc:sldMk cId="1196491698" sldId="278"/>
            <ac:spMk id="4" creationId="{9F543AF5-4DB5-5E36-0E47-B026A6F8AB30}"/>
          </ac:spMkLst>
        </pc:spChg>
        <pc:spChg chg="add del mod">
          <ac:chgData name="明阳 阮" userId="a4dcf2889a22c6f9" providerId="LiveId" clId="{A86D5202-7040-4BE9-A259-0D0906DA0EEF}" dt="2023-06-27T04:19:09.146" v="1980" actId="478"/>
          <ac:spMkLst>
            <pc:docMk/>
            <pc:sldMk cId="1196491698" sldId="278"/>
            <ac:spMk id="5" creationId="{36757816-6DAD-A5F0-C456-5D76DDA1D64B}"/>
          </ac:spMkLst>
        </pc:spChg>
        <pc:spChg chg="add mod">
          <ac:chgData name="明阳 阮" userId="a4dcf2889a22c6f9" providerId="LiveId" clId="{A86D5202-7040-4BE9-A259-0D0906DA0EEF}" dt="2023-06-27T04:16:58.324" v="1928" actId="1076"/>
          <ac:spMkLst>
            <pc:docMk/>
            <pc:sldMk cId="1196491698" sldId="278"/>
            <ac:spMk id="9" creationId="{8690FDCB-2666-BD42-0739-8570FFEB8F5A}"/>
          </ac:spMkLst>
        </pc:spChg>
        <pc:spChg chg="add mod">
          <ac:chgData name="明阳 阮" userId="a4dcf2889a22c6f9" providerId="LiveId" clId="{A86D5202-7040-4BE9-A259-0D0906DA0EEF}" dt="2023-06-27T04:16:58.324" v="1928" actId="1076"/>
          <ac:spMkLst>
            <pc:docMk/>
            <pc:sldMk cId="1196491698" sldId="278"/>
            <ac:spMk id="10" creationId="{A64BFD27-DBB1-7B45-C4B7-DC52BF9CCE18}"/>
          </ac:spMkLst>
        </pc:spChg>
        <pc:spChg chg="add mod">
          <ac:chgData name="明阳 阮" userId="a4dcf2889a22c6f9" providerId="LiveId" clId="{A86D5202-7040-4BE9-A259-0D0906DA0EEF}" dt="2023-06-27T04:16:58.324" v="1928" actId="1076"/>
          <ac:spMkLst>
            <pc:docMk/>
            <pc:sldMk cId="1196491698" sldId="278"/>
            <ac:spMk id="11" creationId="{AA9A79B8-6133-90F7-03FB-2815F16FDCE7}"/>
          </ac:spMkLst>
        </pc:spChg>
        <pc:spChg chg="add mod">
          <ac:chgData name="明阳 阮" userId="a4dcf2889a22c6f9" providerId="LiveId" clId="{A86D5202-7040-4BE9-A259-0D0906DA0EEF}" dt="2023-06-27T05:53:20.408" v="2722" actId="21"/>
          <ac:spMkLst>
            <pc:docMk/>
            <pc:sldMk cId="1196491698" sldId="278"/>
            <ac:spMk id="14" creationId="{9952F160-B273-4039-2899-9D1A616E4155}"/>
          </ac:spMkLst>
        </pc:spChg>
        <pc:graphicFrameChg chg="add del mod modGraphic">
          <ac:chgData name="明阳 阮" userId="a4dcf2889a22c6f9" providerId="LiveId" clId="{A86D5202-7040-4BE9-A259-0D0906DA0EEF}" dt="2023-06-27T05:49:54.983" v="2693" actId="478"/>
          <ac:graphicFrameMkLst>
            <pc:docMk/>
            <pc:sldMk cId="1196491698" sldId="278"/>
            <ac:graphicFrameMk id="3" creationId="{7494FE53-6376-ABFA-2A69-8261511475D2}"/>
          </ac:graphicFrameMkLst>
        </pc:graphicFrameChg>
        <pc:graphicFrameChg chg="add del mod modGraphic">
          <ac:chgData name="明阳 阮" userId="a4dcf2889a22c6f9" providerId="LiveId" clId="{A86D5202-7040-4BE9-A259-0D0906DA0EEF}" dt="2023-06-27T04:17:10.075" v="1932"/>
          <ac:graphicFrameMkLst>
            <pc:docMk/>
            <pc:sldMk cId="1196491698" sldId="278"/>
            <ac:graphicFrameMk id="6" creationId="{8B708C03-04C8-F62E-1A02-8A432AB6D5F2}"/>
          </ac:graphicFrameMkLst>
        </pc:graphicFrameChg>
        <pc:graphicFrameChg chg="add del mod modGraphic">
          <ac:chgData name="明阳 阮" userId="a4dcf2889a22c6f9" providerId="LiveId" clId="{A86D5202-7040-4BE9-A259-0D0906DA0EEF}" dt="2023-06-27T04:18:17.441" v="1964"/>
          <ac:graphicFrameMkLst>
            <pc:docMk/>
            <pc:sldMk cId="1196491698" sldId="278"/>
            <ac:graphicFrameMk id="8" creationId="{2C7EA3A3-9B62-A7DF-86A0-BCFEB329BCC1}"/>
          </ac:graphicFrameMkLst>
        </pc:graphicFrameChg>
        <pc:graphicFrameChg chg="add del mod modGraphic">
          <ac:chgData name="明阳 阮" userId="a4dcf2889a22c6f9" providerId="LiveId" clId="{A86D5202-7040-4BE9-A259-0D0906DA0EEF}" dt="2023-06-27T05:53:08.155" v="2720" actId="478"/>
          <ac:graphicFrameMkLst>
            <pc:docMk/>
            <pc:sldMk cId="1196491698" sldId="278"/>
            <ac:graphicFrameMk id="12" creationId="{C1D19E0A-06CF-37CD-FD99-1E5165C7501F}"/>
          </ac:graphicFrameMkLst>
        </pc:graphicFrameChg>
        <pc:cxnChg chg="add mod">
          <ac:chgData name="明阳 阮" userId="a4dcf2889a22c6f9" providerId="LiveId" clId="{A86D5202-7040-4BE9-A259-0D0906DA0EEF}" dt="2023-06-27T04:16:58.324" v="1928" actId="1076"/>
          <ac:cxnSpMkLst>
            <pc:docMk/>
            <pc:sldMk cId="1196491698" sldId="278"/>
            <ac:cxnSpMk id="7" creationId="{7276A59D-185E-52A1-CEAD-620774086888}"/>
          </ac:cxnSpMkLst>
        </pc:cxnChg>
      </pc:sldChg>
      <pc:sldChg chg="addSp delSp modSp new mod">
        <pc:chgData name="明阳 阮" userId="a4dcf2889a22c6f9" providerId="LiveId" clId="{A86D5202-7040-4BE9-A259-0D0906DA0EEF}" dt="2023-07-05T09:50:57.100" v="4167" actId="20577"/>
        <pc:sldMkLst>
          <pc:docMk/>
          <pc:sldMk cId="3630156678" sldId="279"/>
        </pc:sldMkLst>
        <pc:spChg chg="add mod">
          <ac:chgData name="明阳 阮" userId="a4dcf2889a22c6f9" providerId="LiveId" clId="{A86D5202-7040-4BE9-A259-0D0906DA0EEF}" dt="2023-06-26T08:11:54.013" v="1004" actId="1076"/>
          <ac:spMkLst>
            <pc:docMk/>
            <pc:sldMk cId="3630156678" sldId="279"/>
            <ac:spMk id="3" creationId="{29D8F624-0657-AFC8-743C-3DC562E5C58A}"/>
          </ac:spMkLst>
        </pc:spChg>
        <pc:spChg chg="add mod">
          <ac:chgData name="明阳 阮" userId="a4dcf2889a22c6f9" providerId="LiveId" clId="{A86D5202-7040-4BE9-A259-0D0906DA0EEF}" dt="2023-06-26T08:12:03.057" v="1005" actId="12788"/>
          <ac:spMkLst>
            <pc:docMk/>
            <pc:sldMk cId="3630156678" sldId="279"/>
            <ac:spMk id="5" creationId="{52B62616-7BFA-E61A-1DA2-A2599029271E}"/>
          </ac:spMkLst>
        </pc:spChg>
        <pc:spChg chg="add mod">
          <ac:chgData name="明阳 阮" userId="a4dcf2889a22c6f9" providerId="LiveId" clId="{A86D5202-7040-4BE9-A259-0D0906DA0EEF}" dt="2023-06-26T08:10:06.149" v="920" actId="1076"/>
          <ac:spMkLst>
            <pc:docMk/>
            <pc:sldMk cId="3630156678" sldId="279"/>
            <ac:spMk id="7" creationId="{ADC19C2C-D4DB-82F8-DFA5-484858C8B4D3}"/>
          </ac:spMkLst>
        </pc:spChg>
        <pc:spChg chg="add mod">
          <ac:chgData name="明阳 阮" userId="a4dcf2889a22c6f9" providerId="LiveId" clId="{A86D5202-7040-4BE9-A259-0D0906DA0EEF}" dt="2023-07-05T09:50:45.073" v="4165" actId="20577"/>
          <ac:spMkLst>
            <pc:docMk/>
            <pc:sldMk cId="3630156678" sldId="279"/>
            <ac:spMk id="8" creationId="{101E53AF-C190-C218-A3B8-EAE48EE9E38B}"/>
          </ac:spMkLst>
        </pc:spChg>
        <pc:spChg chg="add mod">
          <ac:chgData name="明阳 阮" userId="a4dcf2889a22c6f9" providerId="LiveId" clId="{A86D5202-7040-4BE9-A259-0D0906DA0EEF}" dt="2023-06-26T08:10:37.144" v="965" actId="12788"/>
          <ac:spMkLst>
            <pc:docMk/>
            <pc:sldMk cId="3630156678" sldId="279"/>
            <ac:spMk id="10" creationId="{F1522C8A-4DFC-0E89-6C00-B29294BE347F}"/>
          </ac:spMkLst>
        </pc:spChg>
        <pc:spChg chg="add del mod">
          <ac:chgData name="明阳 阮" userId="a4dcf2889a22c6f9" providerId="LiveId" clId="{A86D5202-7040-4BE9-A259-0D0906DA0EEF}" dt="2023-06-27T09:05:38.645" v="3753" actId="478"/>
          <ac:spMkLst>
            <pc:docMk/>
            <pc:sldMk cId="3630156678" sldId="279"/>
            <ac:spMk id="11" creationId="{4608E99D-3664-3469-8333-B6C49D5B938A}"/>
          </ac:spMkLst>
        </pc:spChg>
        <pc:spChg chg="add del mod">
          <ac:chgData name="明阳 阮" userId="a4dcf2889a22c6f9" providerId="LiveId" clId="{A86D5202-7040-4BE9-A259-0D0906DA0EEF}" dt="2023-06-27T09:05:40.048" v="3754" actId="478"/>
          <ac:spMkLst>
            <pc:docMk/>
            <pc:sldMk cId="3630156678" sldId="279"/>
            <ac:spMk id="12" creationId="{749E918D-AD1F-EE73-EED4-B1657AE0893A}"/>
          </ac:spMkLst>
        </pc:spChg>
        <pc:spChg chg="add del mod">
          <ac:chgData name="明阳 阮" userId="a4dcf2889a22c6f9" providerId="LiveId" clId="{A86D5202-7040-4BE9-A259-0D0906DA0EEF}" dt="2023-06-27T09:05:41.582" v="3755" actId="478"/>
          <ac:spMkLst>
            <pc:docMk/>
            <pc:sldMk cId="3630156678" sldId="279"/>
            <ac:spMk id="13" creationId="{2C0E6088-E2A8-FE89-D360-2D84F9945BD6}"/>
          </ac:spMkLst>
        </pc:spChg>
        <pc:spChg chg="add del mod">
          <ac:chgData name="明阳 阮" userId="a4dcf2889a22c6f9" providerId="LiveId" clId="{A86D5202-7040-4BE9-A259-0D0906DA0EEF}" dt="2023-06-27T09:08:11.658" v="3772" actId="478"/>
          <ac:spMkLst>
            <pc:docMk/>
            <pc:sldMk cId="3630156678" sldId="279"/>
            <ac:spMk id="14" creationId="{2F551651-B256-1C71-DC82-92F6D3E9819C}"/>
          </ac:spMkLst>
        </pc:spChg>
        <pc:spChg chg="add mod">
          <ac:chgData name="明阳 阮" userId="a4dcf2889a22c6f9" providerId="LiveId" clId="{A86D5202-7040-4BE9-A259-0D0906DA0EEF}" dt="2023-07-05T09:50:52.919" v="4166" actId="20577"/>
          <ac:spMkLst>
            <pc:docMk/>
            <pc:sldMk cId="3630156678" sldId="279"/>
            <ac:spMk id="15" creationId="{A7270AD8-6522-0ABD-8155-855B72C70DD4}"/>
          </ac:spMkLst>
        </pc:spChg>
        <pc:spChg chg="add mod">
          <ac:chgData name="明阳 阮" userId="a4dcf2889a22c6f9" providerId="LiveId" clId="{A86D5202-7040-4BE9-A259-0D0906DA0EEF}" dt="2023-07-05T09:50:57.100" v="4167" actId="20577"/>
          <ac:spMkLst>
            <pc:docMk/>
            <pc:sldMk cId="3630156678" sldId="279"/>
            <ac:spMk id="16" creationId="{0A3BADC3-2ABA-F79A-27EF-8EF8969A1B33}"/>
          </ac:spMkLst>
        </pc:spChg>
        <pc:spChg chg="add del">
          <ac:chgData name="明阳 阮" userId="a4dcf2889a22c6f9" providerId="LiveId" clId="{A86D5202-7040-4BE9-A259-0D0906DA0EEF}" dt="2023-06-26T08:20:26.361" v="1182" actId="22"/>
          <ac:spMkLst>
            <pc:docMk/>
            <pc:sldMk cId="3630156678" sldId="279"/>
            <ac:spMk id="16" creationId="{AF6BF12B-F767-C6E9-C6FC-38EE475E84DC}"/>
          </ac:spMkLst>
        </pc:spChg>
        <pc:spChg chg="add del mod">
          <ac:chgData name="明阳 阮" userId="a4dcf2889a22c6f9" providerId="LiveId" clId="{A86D5202-7040-4BE9-A259-0D0906DA0EEF}" dt="2023-06-26T08:21:02.857" v="1197"/>
          <ac:spMkLst>
            <pc:docMk/>
            <pc:sldMk cId="3630156678" sldId="279"/>
            <ac:spMk id="17" creationId="{182F5586-98AA-F5E0-BD79-B02215FA8BC7}"/>
          </ac:spMkLst>
        </pc:spChg>
        <pc:spChg chg="add mod">
          <ac:chgData name="明阳 阮" userId="a4dcf2889a22c6f9" providerId="LiveId" clId="{A86D5202-7040-4BE9-A259-0D0906DA0EEF}" dt="2023-07-05T09:49:28.372" v="4163"/>
          <ac:spMkLst>
            <pc:docMk/>
            <pc:sldMk cId="3630156678" sldId="279"/>
            <ac:spMk id="18" creationId="{DAAE0944-A7C7-6F0D-3F90-3BA48F952FD6}"/>
          </ac:spMkLst>
        </pc:spChg>
        <pc:spChg chg="add del mod">
          <ac:chgData name="明阳 阮" userId="a4dcf2889a22c6f9" providerId="LiveId" clId="{A86D5202-7040-4BE9-A259-0D0906DA0EEF}" dt="2023-07-05T09:50:34.781" v="4164"/>
          <ac:spMkLst>
            <pc:docMk/>
            <pc:sldMk cId="3630156678" sldId="279"/>
            <ac:spMk id="19" creationId="{5805882C-DEF3-89A6-14B2-1980D9E3C9A4}"/>
          </ac:spMkLst>
        </pc:spChg>
        <pc:spChg chg="add del mod">
          <ac:chgData name="明阳 阮" userId="a4dcf2889a22c6f9" providerId="LiveId" clId="{A86D5202-7040-4BE9-A259-0D0906DA0EEF}" dt="2023-06-27T09:08:07.248" v="3770" actId="478"/>
          <ac:spMkLst>
            <pc:docMk/>
            <pc:sldMk cId="3630156678" sldId="279"/>
            <ac:spMk id="20" creationId="{D51074C3-176B-DBD7-55C0-5A3CDAC1A497}"/>
          </ac:spMkLst>
        </pc:spChg>
        <pc:spChg chg="add mod">
          <ac:chgData name="明阳 阮" userId="a4dcf2889a22c6f9" providerId="LiveId" clId="{A86D5202-7040-4BE9-A259-0D0906DA0EEF}" dt="2023-07-05T09:48:59.415" v="4162"/>
          <ac:spMkLst>
            <pc:docMk/>
            <pc:sldMk cId="3630156678" sldId="279"/>
            <ac:spMk id="21" creationId="{C18ED27C-C207-E602-D62A-D94ECC2C0C78}"/>
          </ac:spMkLst>
        </pc:spChg>
        <pc:picChg chg="add mod">
          <ac:chgData name="明阳 阮" userId="a4dcf2889a22c6f9" providerId="LiveId" clId="{A86D5202-7040-4BE9-A259-0D0906DA0EEF}" dt="2023-06-27T08:40:04.169" v="3671" actId="1076"/>
          <ac:picMkLst>
            <pc:docMk/>
            <pc:sldMk cId="3630156678" sldId="279"/>
            <ac:picMk id="2" creationId="{2D430440-893E-0322-BA82-E1F564AD2688}"/>
          </ac:picMkLst>
        </pc:picChg>
        <pc:picChg chg="add mod">
          <ac:chgData name="明阳 阮" userId="a4dcf2889a22c6f9" providerId="LiveId" clId="{A86D5202-7040-4BE9-A259-0D0906DA0EEF}" dt="2023-06-27T08:40:04.169" v="3671" actId="1076"/>
          <ac:picMkLst>
            <pc:docMk/>
            <pc:sldMk cId="3630156678" sldId="279"/>
            <ac:picMk id="4" creationId="{1658E4FF-DCB3-9F76-99A0-37995380F05C}"/>
          </ac:picMkLst>
        </pc:picChg>
        <pc:picChg chg="add mod">
          <ac:chgData name="明阳 阮" userId="a4dcf2889a22c6f9" providerId="LiveId" clId="{A86D5202-7040-4BE9-A259-0D0906DA0EEF}" dt="2023-06-27T08:40:04.169" v="3671" actId="1076"/>
          <ac:picMkLst>
            <pc:docMk/>
            <pc:sldMk cId="3630156678" sldId="279"/>
            <ac:picMk id="6" creationId="{B67E2A8A-E14E-C608-45CB-8D60B5B062BF}"/>
          </ac:picMkLst>
        </pc:picChg>
        <pc:picChg chg="add mod">
          <ac:chgData name="明阳 阮" userId="a4dcf2889a22c6f9" providerId="LiveId" clId="{A86D5202-7040-4BE9-A259-0D0906DA0EEF}" dt="2023-06-27T08:40:04.169" v="3671" actId="1076"/>
          <ac:picMkLst>
            <pc:docMk/>
            <pc:sldMk cId="3630156678" sldId="279"/>
            <ac:picMk id="9" creationId="{62FBF5FC-4A11-9074-E1DA-983FAF581702}"/>
          </ac:picMkLst>
        </pc:picChg>
        <pc:picChg chg="add mod">
          <ac:chgData name="明阳 阮" userId="a4dcf2889a22c6f9" providerId="LiveId" clId="{A86D5202-7040-4BE9-A259-0D0906DA0EEF}" dt="2023-06-27T09:18:05.108" v="3787" actId="1076"/>
          <ac:picMkLst>
            <pc:docMk/>
            <pc:sldMk cId="3630156678" sldId="279"/>
            <ac:picMk id="22" creationId="{94627CC7-4C64-743B-4F05-A2717B070829}"/>
          </ac:picMkLst>
        </pc:picChg>
        <pc:picChg chg="add mod">
          <ac:chgData name="明阳 阮" userId="a4dcf2889a22c6f9" providerId="LiveId" clId="{A86D5202-7040-4BE9-A259-0D0906DA0EEF}" dt="2023-06-27T09:18:22.377" v="3790" actId="1076"/>
          <ac:picMkLst>
            <pc:docMk/>
            <pc:sldMk cId="3630156678" sldId="279"/>
            <ac:picMk id="24" creationId="{ABD9F744-7258-2FB4-9AD6-3310E9726A29}"/>
          </ac:picMkLst>
        </pc:picChg>
        <pc:picChg chg="add mod">
          <ac:chgData name="明阳 阮" userId="a4dcf2889a22c6f9" providerId="LiveId" clId="{A86D5202-7040-4BE9-A259-0D0906DA0EEF}" dt="2023-06-27T09:18:40.241" v="3793" actId="1076"/>
          <ac:picMkLst>
            <pc:docMk/>
            <pc:sldMk cId="3630156678" sldId="279"/>
            <ac:picMk id="26" creationId="{5689E69A-0A21-BA7B-18B0-C0EB117ECCD3}"/>
          </ac:picMkLst>
        </pc:picChg>
        <pc:picChg chg="add mod">
          <ac:chgData name="明阳 阮" userId="a4dcf2889a22c6f9" providerId="LiveId" clId="{A86D5202-7040-4BE9-A259-0D0906DA0EEF}" dt="2023-06-27T09:33:37.981" v="3800" actId="1076"/>
          <ac:picMkLst>
            <pc:docMk/>
            <pc:sldMk cId="3630156678" sldId="279"/>
            <ac:picMk id="28" creationId="{F280043B-0AE7-2EAB-2010-56DC48730D7D}"/>
          </ac:picMkLst>
        </pc:picChg>
      </pc:sldChg>
      <pc:sldChg chg="new del">
        <pc:chgData name="明阳 阮" userId="a4dcf2889a22c6f9" providerId="LiveId" clId="{A86D5202-7040-4BE9-A259-0D0906DA0EEF}" dt="2023-06-26T08:08:10.939" v="889" actId="680"/>
        <pc:sldMkLst>
          <pc:docMk/>
          <pc:sldMk cId="4205488049" sldId="279"/>
        </pc:sldMkLst>
      </pc:sldChg>
      <pc:sldChg chg="addSp modSp new del mod">
        <pc:chgData name="明阳 阮" userId="a4dcf2889a22c6f9" providerId="LiveId" clId="{A86D5202-7040-4BE9-A259-0D0906DA0EEF}" dt="2023-06-27T06:27:35.576" v="3112" actId="47"/>
        <pc:sldMkLst>
          <pc:docMk/>
          <pc:sldMk cId="1429138368" sldId="280"/>
        </pc:sldMkLst>
        <pc:spChg chg="add mod">
          <ac:chgData name="明阳 阮" userId="a4dcf2889a22c6f9" providerId="LiveId" clId="{A86D5202-7040-4BE9-A259-0D0906DA0EEF}" dt="2023-06-26T08:11:15.703" v="991" actId="20577"/>
          <ac:spMkLst>
            <pc:docMk/>
            <pc:sldMk cId="1429138368" sldId="280"/>
            <ac:spMk id="2" creationId="{2B999896-F05C-327F-1684-26B0C4B7B502}"/>
          </ac:spMkLst>
        </pc:spChg>
      </pc:sldChg>
      <pc:sldChg chg="addSp delSp modSp new mod">
        <pc:chgData name="明阳 阮" userId="a4dcf2889a22c6f9" providerId="LiveId" clId="{A86D5202-7040-4BE9-A259-0D0906DA0EEF}" dt="2023-07-05T09:44:59.484" v="4096" actId="1076"/>
        <pc:sldMkLst>
          <pc:docMk/>
          <pc:sldMk cId="3420330743" sldId="281"/>
        </pc:sldMkLst>
        <pc:spChg chg="add del mod">
          <ac:chgData name="明阳 阮" userId="a4dcf2889a22c6f9" providerId="LiveId" clId="{A86D5202-7040-4BE9-A259-0D0906DA0EEF}" dt="2023-06-26T08:13:32.053" v="1031"/>
          <ac:spMkLst>
            <pc:docMk/>
            <pc:sldMk cId="3420330743" sldId="281"/>
            <ac:spMk id="2" creationId="{639A39F9-130A-72AE-4389-F9403AE8E63E}"/>
          </ac:spMkLst>
        </pc:spChg>
        <pc:spChg chg="add mod">
          <ac:chgData name="明阳 阮" userId="a4dcf2889a22c6f9" providerId="LiveId" clId="{A86D5202-7040-4BE9-A259-0D0906DA0EEF}" dt="2023-06-27T08:48:28.776" v="3673" actId="571"/>
          <ac:spMkLst>
            <pc:docMk/>
            <pc:sldMk cId="3420330743" sldId="281"/>
            <ac:spMk id="2" creationId="{E1AACCA7-8D9A-C3C7-73FC-533A1282259B}"/>
          </ac:spMkLst>
        </pc:spChg>
        <pc:spChg chg="add mod">
          <ac:chgData name="明阳 阮" userId="a4dcf2889a22c6f9" providerId="LiveId" clId="{A86D5202-7040-4BE9-A259-0D0906DA0EEF}" dt="2023-06-26T08:13:49.687" v="1056" actId="20577"/>
          <ac:spMkLst>
            <pc:docMk/>
            <pc:sldMk cId="3420330743" sldId="281"/>
            <ac:spMk id="3" creationId="{9307FC85-CF2F-8947-5995-69D921B11960}"/>
          </ac:spMkLst>
        </pc:spChg>
        <pc:spChg chg="add mod">
          <ac:chgData name="明阳 阮" userId="a4dcf2889a22c6f9" providerId="LiveId" clId="{A86D5202-7040-4BE9-A259-0D0906DA0EEF}" dt="2023-06-27T08:48:47.392" v="3697" actId="20577"/>
          <ac:spMkLst>
            <pc:docMk/>
            <pc:sldMk cId="3420330743" sldId="281"/>
            <ac:spMk id="4" creationId="{6DA78750-5D2B-43DA-9E71-76B8C27411AC}"/>
          </ac:spMkLst>
        </pc:spChg>
        <pc:spChg chg="add del mod">
          <ac:chgData name="明阳 阮" userId="a4dcf2889a22c6f9" providerId="LiveId" clId="{A86D5202-7040-4BE9-A259-0D0906DA0EEF}" dt="2023-06-27T10:19:42.097" v="4048" actId="478"/>
          <ac:spMkLst>
            <pc:docMk/>
            <pc:sldMk cId="3420330743" sldId="281"/>
            <ac:spMk id="8" creationId="{8C689CFB-30D0-A5B0-6FDD-AD7E6BCEF6E2}"/>
          </ac:spMkLst>
        </pc:spChg>
        <pc:spChg chg="add del mod">
          <ac:chgData name="明阳 阮" userId="a4dcf2889a22c6f9" providerId="LiveId" clId="{A86D5202-7040-4BE9-A259-0D0906DA0EEF}" dt="2023-07-05T09:44:42.490" v="4092" actId="21"/>
          <ac:spMkLst>
            <pc:docMk/>
            <pc:sldMk cId="3420330743" sldId="281"/>
            <ac:spMk id="9" creationId="{A0E1188B-BB6B-F8FD-CF0E-BD620D50ACC8}"/>
          </ac:spMkLst>
        </pc:spChg>
        <pc:spChg chg="add del mod">
          <ac:chgData name="明阳 阮" userId="a4dcf2889a22c6f9" providerId="LiveId" clId="{A86D5202-7040-4BE9-A259-0D0906DA0EEF}" dt="2023-06-27T10:19:45.310" v="4050" actId="478"/>
          <ac:spMkLst>
            <pc:docMk/>
            <pc:sldMk cId="3420330743" sldId="281"/>
            <ac:spMk id="9" creationId="{BB6AB119-35B6-6798-6DC3-461F05F0A2F7}"/>
          </ac:spMkLst>
        </pc:spChg>
        <pc:spChg chg="add mod">
          <ac:chgData name="明阳 阮" userId="a4dcf2889a22c6f9" providerId="LiveId" clId="{A86D5202-7040-4BE9-A259-0D0906DA0EEF}" dt="2023-07-05T09:44:59.484" v="4096" actId="1076"/>
          <ac:spMkLst>
            <pc:docMk/>
            <pc:sldMk cId="3420330743" sldId="281"/>
            <ac:spMk id="10" creationId="{17667A35-7FBD-0247-C4EE-E5CCF6C1C6D2}"/>
          </ac:spMkLst>
        </pc:spChg>
        <pc:spChg chg="add del mod">
          <ac:chgData name="明阳 阮" userId="a4dcf2889a22c6f9" providerId="LiveId" clId="{A86D5202-7040-4BE9-A259-0D0906DA0EEF}" dt="2023-06-27T10:19:43.533" v="4049" actId="478"/>
          <ac:spMkLst>
            <pc:docMk/>
            <pc:sldMk cId="3420330743" sldId="281"/>
            <ac:spMk id="10" creationId="{BF0ACA40-9B43-D209-CC0E-550672D1B10A}"/>
          </ac:spMkLst>
        </pc:spChg>
        <pc:spChg chg="add mod">
          <ac:chgData name="明阳 阮" userId="a4dcf2889a22c6f9" providerId="LiveId" clId="{A86D5202-7040-4BE9-A259-0D0906DA0EEF}" dt="2023-06-27T09:33:45.437" v="3813"/>
          <ac:spMkLst>
            <pc:docMk/>
            <pc:sldMk cId="3420330743" sldId="281"/>
            <ac:spMk id="11" creationId="{8966CE06-D803-159A-041E-2B82C3198EAA}"/>
          </ac:spMkLst>
        </pc:spChg>
        <pc:spChg chg="add mod">
          <ac:chgData name="明阳 阮" userId="a4dcf2889a22c6f9" providerId="LiveId" clId="{A86D5202-7040-4BE9-A259-0D0906DA0EEF}" dt="2023-06-27T09:34:54.464" v="3815" actId="20577"/>
          <ac:spMkLst>
            <pc:docMk/>
            <pc:sldMk cId="3420330743" sldId="281"/>
            <ac:spMk id="12" creationId="{2BA74BB8-8B75-6604-8DB8-462C885068FC}"/>
          </ac:spMkLst>
        </pc:spChg>
        <pc:spChg chg="add del mod">
          <ac:chgData name="明阳 阮" userId="a4dcf2889a22c6f9" providerId="LiveId" clId="{A86D5202-7040-4BE9-A259-0D0906DA0EEF}" dt="2023-07-05T09:44:56.680" v="4095" actId="478"/>
          <ac:spMkLst>
            <pc:docMk/>
            <pc:sldMk cId="3420330743" sldId="281"/>
            <ac:spMk id="13" creationId="{855B77EB-16F3-6381-054A-21C586161DF2}"/>
          </ac:spMkLst>
        </pc:spChg>
        <pc:picChg chg="add mod">
          <ac:chgData name="明阳 阮" userId="a4dcf2889a22c6f9" providerId="LiveId" clId="{A86D5202-7040-4BE9-A259-0D0906DA0EEF}" dt="2023-06-26T08:16:50.372" v="1135" actId="1076"/>
          <ac:picMkLst>
            <pc:docMk/>
            <pc:sldMk cId="3420330743" sldId="281"/>
            <ac:picMk id="5" creationId="{664008E2-6815-B4EB-8647-2894F2EDEF7D}"/>
          </ac:picMkLst>
        </pc:picChg>
        <pc:picChg chg="add mod">
          <ac:chgData name="明阳 阮" userId="a4dcf2889a22c6f9" providerId="LiveId" clId="{A86D5202-7040-4BE9-A259-0D0906DA0EEF}" dt="2023-06-26T08:16:19.871" v="1127" actId="1076"/>
          <ac:picMkLst>
            <pc:docMk/>
            <pc:sldMk cId="3420330743" sldId="281"/>
            <ac:picMk id="6" creationId="{789B764F-92D5-04CD-EE3C-63EF17659A80}"/>
          </ac:picMkLst>
        </pc:picChg>
        <pc:picChg chg="add mod">
          <ac:chgData name="明阳 阮" userId="a4dcf2889a22c6f9" providerId="LiveId" clId="{A86D5202-7040-4BE9-A259-0D0906DA0EEF}" dt="2023-06-26T08:16:09.774" v="1123" actId="14100"/>
          <ac:picMkLst>
            <pc:docMk/>
            <pc:sldMk cId="3420330743" sldId="281"/>
            <ac:picMk id="7" creationId="{55E4C1B7-4D6F-3F44-0FAE-ED681D105D22}"/>
          </ac:picMkLst>
        </pc:picChg>
      </pc:sldChg>
      <pc:sldChg chg="addSp delSp modSp new mod">
        <pc:chgData name="明阳 阮" userId="a4dcf2889a22c6f9" providerId="LiveId" clId="{A86D5202-7040-4BE9-A259-0D0906DA0EEF}" dt="2023-06-27T08:37:41.797" v="3640" actId="20577"/>
        <pc:sldMkLst>
          <pc:docMk/>
          <pc:sldMk cId="2108261950" sldId="282"/>
        </pc:sldMkLst>
        <pc:spChg chg="del">
          <ac:chgData name="明阳 阮" userId="a4dcf2889a22c6f9" providerId="LiveId" clId="{A86D5202-7040-4BE9-A259-0D0906DA0EEF}" dt="2023-06-26T08:45:16.109" v="1473" actId="478"/>
          <ac:spMkLst>
            <pc:docMk/>
            <pc:sldMk cId="2108261950" sldId="282"/>
            <ac:spMk id="2" creationId="{A2F83FAC-2A07-421F-FC17-D4F9E0603372}"/>
          </ac:spMkLst>
        </pc:spChg>
        <pc:spChg chg="del">
          <ac:chgData name="明阳 阮" userId="a4dcf2889a22c6f9" providerId="LiveId" clId="{A86D5202-7040-4BE9-A259-0D0906DA0EEF}" dt="2023-06-26T08:45:18.202" v="1474" actId="478"/>
          <ac:spMkLst>
            <pc:docMk/>
            <pc:sldMk cId="2108261950" sldId="282"/>
            <ac:spMk id="3" creationId="{4BC9DFC8-FB4F-0E44-214A-3E0301E3EDDF}"/>
          </ac:spMkLst>
        </pc:spChg>
        <pc:spChg chg="add del mod">
          <ac:chgData name="明阳 阮" userId="a4dcf2889a22c6f9" providerId="LiveId" clId="{A86D5202-7040-4BE9-A259-0D0906DA0EEF}" dt="2023-06-27T04:21:18.205" v="2021" actId="478"/>
          <ac:spMkLst>
            <pc:docMk/>
            <pc:sldMk cId="2108261950" sldId="282"/>
            <ac:spMk id="4" creationId="{2F151F94-4A21-8893-D64E-DEE4F7965BEC}"/>
          </ac:spMkLst>
        </pc:spChg>
        <pc:spChg chg="add del mod">
          <ac:chgData name="明阳 阮" userId="a4dcf2889a22c6f9" providerId="LiveId" clId="{A86D5202-7040-4BE9-A259-0D0906DA0EEF}" dt="2023-06-27T05:52:59.967" v="2718"/>
          <ac:spMkLst>
            <pc:docMk/>
            <pc:sldMk cId="2108261950" sldId="282"/>
            <ac:spMk id="5" creationId="{5ADA6252-07CD-F34B-45CD-5D64FC9A7665}"/>
          </ac:spMkLst>
        </pc:spChg>
        <pc:spChg chg="add del mod">
          <ac:chgData name="明阳 阮" userId="a4dcf2889a22c6f9" providerId="LiveId" clId="{A86D5202-7040-4BE9-A259-0D0906DA0EEF}" dt="2023-06-26T08:46:37.505" v="1501" actId="478"/>
          <ac:spMkLst>
            <pc:docMk/>
            <pc:sldMk cId="2108261950" sldId="282"/>
            <ac:spMk id="5" creationId="{D556E519-23C3-55AC-28C6-B12503AA9C2F}"/>
          </ac:spMkLst>
        </pc:spChg>
        <pc:spChg chg="add del mod">
          <ac:chgData name="明阳 阮" userId="a4dcf2889a22c6f9" providerId="LiveId" clId="{A86D5202-7040-4BE9-A259-0D0906DA0EEF}" dt="2023-06-27T04:21:16.107" v="2020" actId="478"/>
          <ac:spMkLst>
            <pc:docMk/>
            <pc:sldMk cId="2108261950" sldId="282"/>
            <ac:spMk id="6" creationId="{4904AD64-32FA-A3BB-ACEA-F46783CAEC98}"/>
          </ac:spMkLst>
        </pc:spChg>
        <pc:spChg chg="add del mod">
          <ac:chgData name="明阳 阮" userId="a4dcf2889a22c6f9" providerId="LiveId" clId="{A86D5202-7040-4BE9-A259-0D0906DA0EEF}" dt="2023-06-27T05:53:43.050" v="2726" actId="478"/>
          <ac:spMkLst>
            <pc:docMk/>
            <pc:sldMk cId="2108261950" sldId="282"/>
            <ac:spMk id="7" creationId="{06A03B9F-0898-BD1D-3644-8BF8FD77DE53}"/>
          </ac:spMkLst>
        </pc:spChg>
        <pc:spChg chg="add del mod">
          <ac:chgData name="明阳 阮" userId="a4dcf2889a22c6f9" providerId="LiveId" clId="{A86D5202-7040-4BE9-A259-0D0906DA0EEF}" dt="2023-06-27T05:57:47.830" v="2764" actId="478"/>
          <ac:spMkLst>
            <pc:docMk/>
            <pc:sldMk cId="2108261950" sldId="282"/>
            <ac:spMk id="11" creationId="{290C9B17-A418-DB58-D507-50AAC4D38E8A}"/>
          </ac:spMkLst>
        </pc:spChg>
        <pc:spChg chg="add del mod">
          <ac:chgData name="明阳 阮" userId="a4dcf2889a22c6f9" providerId="LiveId" clId="{A86D5202-7040-4BE9-A259-0D0906DA0EEF}" dt="2023-06-27T05:57:50.367" v="2765" actId="478"/>
          <ac:spMkLst>
            <pc:docMk/>
            <pc:sldMk cId="2108261950" sldId="282"/>
            <ac:spMk id="12" creationId="{8AB4F95D-4E95-6390-E246-9EAA37153C4E}"/>
          </ac:spMkLst>
        </pc:spChg>
        <pc:spChg chg="add del mod">
          <ac:chgData name="明阳 阮" userId="a4dcf2889a22c6f9" providerId="LiveId" clId="{A86D5202-7040-4BE9-A259-0D0906DA0EEF}" dt="2023-06-27T06:03:02.082" v="2792" actId="478"/>
          <ac:spMkLst>
            <pc:docMk/>
            <pc:sldMk cId="2108261950" sldId="282"/>
            <ac:spMk id="13" creationId="{FFB58F18-6BC2-3D0F-99A2-0FA53889CBA5}"/>
          </ac:spMkLst>
        </pc:spChg>
        <pc:spChg chg="add mod">
          <ac:chgData name="明阳 阮" userId="a4dcf2889a22c6f9" providerId="LiveId" clId="{A86D5202-7040-4BE9-A259-0D0906DA0EEF}" dt="2023-06-27T05:53:22.992" v="2723"/>
          <ac:spMkLst>
            <pc:docMk/>
            <pc:sldMk cId="2108261950" sldId="282"/>
            <ac:spMk id="14" creationId="{DF1E5ACE-8259-676A-B176-47D79ED03B13}"/>
          </ac:spMkLst>
        </pc:spChg>
        <pc:spChg chg="add mod">
          <ac:chgData name="明阳 阮" userId="a4dcf2889a22c6f9" providerId="LiveId" clId="{A86D5202-7040-4BE9-A259-0D0906DA0EEF}" dt="2023-06-27T08:37:41.797" v="3640" actId="20577"/>
          <ac:spMkLst>
            <pc:docMk/>
            <pc:sldMk cId="2108261950" sldId="282"/>
            <ac:spMk id="27" creationId="{4A8F46EB-8F82-8CCC-BF0B-2A6374E84C0F}"/>
          </ac:spMkLst>
        </pc:spChg>
        <pc:spChg chg="add mod">
          <ac:chgData name="明阳 阮" userId="a4dcf2889a22c6f9" providerId="LiveId" clId="{A86D5202-7040-4BE9-A259-0D0906DA0EEF}" dt="2023-06-27T08:37:15.884" v="3618" actId="20577"/>
          <ac:spMkLst>
            <pc:docMk/>
            <pc:sldMk cId="2108261950" sldId="282"/>
            <ac:spMk id="28" creationId="{C2140471-E75F-0445-EEE3-4DE2E80A28FD}"/>
          </ac:spMkLst>
        </pc:spChg>
        <pc:spChg chg="add mod">
          <ac:chgData name="明阳 阮" userId="a4dcf2889a22c6f9" providerId="LiveId" clId="{A86D5202-7040-4BE9-A259-0D0906DA0EEF}" dt="2023-06-27T08:37:25.470" v="3624" actId="20577"/>
          <ac:spMkLst>
            <pc:docMk/>
            <pc:sldMk cId="2108261950" sldId="282"/>
            <ac:spMk id="29" creationId="{C807F5C9-2D42-2559-85B2-361481A8EED7}"/>
          </ac:spMkLst>
        </pc:spChg>
        <pc:spChg chg="add mod">
          <ac:chgData name="明阳 阮" userId="a4dcf2889a22c6f9" providerId="LiveId" clId="{A86D5202-7040-4BE9-A259-0D0906DA0EEF}" dt="2023-06-27T07:13:28.773" v="3291" actId="122"/>
          <ac:spMkLst>
            <pc:docMk/>
            <pc:sldMk cId="2108261950" sldId="282"/>
            <ac:spMk id="30" creationId="{69E76AD5-AA6E-ABF8-389F-CDB7130B2229}"/>
          </ac:spMkLst>
        </pc:spChg>
        <pc:spChg chg="add mod">
          <ac:chgData name="明阳 阮" userId="a4dcf2889a22c6f9" providerId="LiveId" clId="{A86D5202-7040-4BE9-A259-0D0906DA0EEF}" dt="2023-06-27T07:13:23.236" v="3290" actId="122"/>
          <ac:spMkLst>
            <pc:docMk/>
            <pc:sldMk cId="2108261950" sldId="282"/>
            <ac:spMk id="31" creationId="{5F1C4D24-F846-42A4-7CF4-A7E3067486E7}"/>
          </ac:spMkLst>
        </pc:spChg>
        <pc:spChg chg="add mod">
          <ac:chgData name="明阳 阮" userId="a4dcf2889a22c6f9" providerId="LiveId" clId="{A86D5202-7040-4BE9-A259-0D0906DA0EEF}" dt="2023-06-27T07:13:38.637" v="3294" actId="20577"/>
          <ac:spMkLst>
            <pc:docMk/>
            <pc:sldMk cId="2108261950" sldId="282"/>
            <ac:spMk id="32" creationId="{9376D56B-8F46-58A0-CEAA-286EF61F5118}"/>
          </ac:spMkLst>
        </pc:spChg>
        <pc:spChg chg="add mod">
          <ac:chgData name="明阳 阮" userId="a4dcf2889a22c6f9" providerId="LiveId" clId="{A86D5202-7040-4BE9-A259-0D0906DA0EEF}" dt="2023-06-27T07:13:48.025" v="3296" actId="20577"/>
          <ac:spMkLst>
            <pc:docMk/>
            <pc:sldMk cId="2108261950" sldId="282"/>
            <ac:spMk id="33" creationId="{DABDCF0A-D643-5352-82E8-2C89A746A144}"/>
          </ac:spMkLst>
        </pc:spChg>
        <pc:spChg chg="add mod">
          <ac:chgData name="明阳 阮" userId="a4dcf2889a22c6f9" providerId="LiveId" clId="{A86D5202-7040-4BE9-A259-0D0906DA0EEF}" dt="2023-06-27T07:14:43.918" v="3313" actId="14861"/>
          <ac:spMkLst>
            <pc:docMk/>
            <pc:sldMk cId="2108261950" sldId="282"/>
            <ac:spMk id="34" creationId="{D1F4FD17-D196-B0A6-E864-A971DACBB136}"/>
          </ac:spMkLst>
        </pc:spChg>
        <pc:spChg chg="add mod">
          <ac:chgData name="明阳 阮" userId="a4dcf2889a22c6f9" providerId="LiveId" clId="{A86D5202-7040-4BE9-A259-0D0906DA0EEF}" dt="2023-06-27T07:15:50.108" v="3408" actId="20577"/>
          <ac:spMkLst>
            <pc:docMk/>
            <pc:sldMk cId="2108261950" sldId="282"/>
            <ac:spMk id="35" creationId="{7954B9EC-061B-8E6F-BE81-B102E422A103}"/>
          </ac:spMkLst>
        </pc:spChg>
        <pc:spChg chg="add mod">
          <ac:chgData name="明阳 阮" userId="a4dcf2889a22c6f9" providerId="LiveId" clId="{A86D5202-7040-4BE9-A259-0D0906DA0EEF}" dt="2023-06-27T07:21:49.750" v="3555" actId="20577"/>
          <ac:spMkLst>
            <pc:docMk/>
            <pc:sldMk cId="2108261950" sldId="282"/>
            <ac:spMk id="36" creationId="{387F4446-7C42-D0BE-A32C-ED4B6B51E2D6}"/>
          </ac:spMkLst>
        </pc:spChg>
        <pc:spChg chg="add mod">
          <ac:chgData name="明阳 阮" userId="a4dcf2889a22c6f9" providerId="LiveId" clId="{A86D5202-7040-4BE9-A259-0D0906DA0EEF}" dt="2023-06-27T07:22:00.862" v="3557" actId="1076"/>
          <ac:spMkLst>
            <pc:docMk/>
            <pc:sldMk cId="2108261950" sldId="282"/>
            <ac:spMk id="37" creationId="{3CD0D83D-30C9-F940-E4FB-0BEE5FE03A58}"/>
          </ac:spMkLst>
        </pc:spChg>
        <pc:spChg chg="add mod">
          <ac:chgData name="明阳 阮" userId="a4dcf2889a22c6f9" providerId="LiveId" clId="{A86D5202-7040-4BE9-A259-0D0906DA0EEF}" dt="2023-06-27T07:22:18.805" v="3563" actId="1076"/>
          <ac:spMkLst>
            <pc:docMk/>
            <pc:sldMk cId="2108261950" sldId="282"/>
            <ac:spMk id="38" creationId="{76BDFCA5-F111-8CA8-A023-D3C852C692C5}"/>
          </ac:spMkLst>
        </pc:spChg>
        <pc:graphicFrameChg chg="add del mod modGraphic">
          <ac:chgData name="明阳 阮" userId="a4dcf2889a22c6f9" providerId="LiveId" clId="{A86D5202-7040-4BE9-A259-0D0906DA0EEF}" dt="2023-06-27T06:51:11.924" v="3227" actId="478"/>
          <ac:graphicFrameMkLst>
            <pc:docMk/>
            <pc:sldMk cId="2108261950" sldId="282"/>
            <ac:graphicFrameMk id="2" creationId="{EE50353E-95C2-5269-7A2C-FAB4030EB1C4}"/>
          </ac:graphicFrameMkLst>
        </pc:graphicFrameChg>
        <pc:graphicFrameChg chg="add del mod modGraphic">
          <ac:chgData name="明阳 阮" userId="a4dcf2889a22c6f9" providerId="LiveId" clId="{A86D5202-7040-4BE9-A259-0D0906DA0EEF}" dt="2023-06-27T05:53:58.716" v="2729" actId="21"/>
          <ac:graphicFrameMkLst>
            <pc:docMk/>
            <pc:sldMk cId="2108261950" sldId="282"/>
            <ac:graphicFrameMk id="3" creationId="{54967A63-2A89-0A53-7F3E-87511440DBFD}"/>
          </ac:graphicFrameMkLst>
        </pc:graphicFrameChg>
        <pc:picChg chg="add del mod">
          <ac:chgData name="明阳 阮" userId="a4dcf2889a22c6f9" providerId="LiveId" clId="{A86D5202-7040-4BE9-A259-0D0906DA0EEF}" dt="2023-06-27T05:52:54.263" v="2711" actId="931"/>
          <ac:picMkLst>
            <pc:docMk/>
            <pc:sldMk cId="2108261950" sldId="282"/>
            <ac:picMk id="9" creationId="{DEDAA625-3A02-932E-90DD-A4326FA8201B}"/>
          </ac:picMkLst>
        </pc:picChg>
        <pc:picChg chg="add del mod">
          <ac:chgData name="明阳 阮" userId="a4dcf2889a22c6f9" providerId="LiveId" clId="{A86D5202-7040-4BE9-A259-0D0906DA0EEF}" dt="2023-06-27T06:12:44.762" v="2937" actId="478"/>
          <ac:picMkLst>
            <pc:docMk/>
            <pc:sldMk cId="2108261950" sldId="282"/>
            <ac:picMk id="16" creationId="{4F77A6CF-0C8A-4317-753B-EEEE72B3E8D1}"/>
          </ac:picMkLst>
        </pc:picChg>
        <pc:picChg chg="add mod">
          <ac:chgData name="明阳 阮" userId="a4dcf2889a22c6f9" providerId="LiveId" clId="{A86D5202-7040-4BE9-A259-0D0906DA0EEF}" dt="2023-06-27T07:10:10.603" v="3246" actId="1076"/>
          <ac:picMkLst>
            <pc:docMk/>
            <pc:sldMk cId="2108261950" sldId="282"/>
            <ac:picMk id="20" creationId="{71FEBB30-F6F3-BB23-33DF-CB73354FA3C0}"/>
          </ac:picMkLst>
        </pc:picChg>
        <pc:picChg chg="add mod">
          <ac:chgData name="明阳 阮" userId="a4dcf2889a22c6f9" providerId="LiveId" clId="{A86D5202-7040-4BE9-A259-0D0906DA0EEF}" dt="2023-06-27T07:22:11.189" v="3562" actId="1076"/>
          <ac:picMkLst>
            <pc:docMk/>
            <pc:sldMk cId="2108261950" sldId="282"/>
            <ac:picMk id="22" creationId="{49F8E560-9612-41DB-9D09-BD56541B8777}"/>
          </ac:picMkLst>
        </pc:picChg>
        <pc:picChg chg="add mod">
          <ac:chgData name="明阳 阮" userId="a4dcf2889a22c6f9" providerId="LiveId" clId="{A86D5202-7040-4BE9-A259-0D0906DA0EEF}" dt="2023-06-27T07:10:10.603" v="3246" actId="1076"/>
          <ac:picMkLst>
            <pc:docMk/>
            <pc:sldMk cId="2108261950" sldId="282"/>
            <ac:picMk id="24" creationId="{435902C3-8342-82FF-22DE-36D1E5752A27}"/>
          </ac:picMkLst>
        </pc:picChg>
        <pc:cxnChg chg="add del mod ord">
          <ac:chgData name="明阳 阮" userId="a4dcf2889a22c6f9" providerId="LiveId" clId="{A86D5202-7040-4BE9-A259-0D0906DA0EEF}" dt="2023-06-27T06:14:57.707" v="3021" actId="478"/>
          <ac:cxnSpMkLst>
            <pc:docMk/>
            <pc:sldMk cId="2108261950" sldId="282"/>
            <ac:cxnSpMk id="10" creationId="{30303A5B-D590-1DDC-5CEC-725E6FBBB1EA}"/>
          </ac:cxnSpMkLst>
        </pc:cxnChg>
        <pc:cxnChg chg="add mod">
          <ac:chgData name="明阳 阮" userId="a4dcf2889a22c6f9" providerId="LiveId" clId="{A86D5202-7040-4BE9-A259-0D0906DA0EEF}" dt="2023-06-27T06:51:32.071" v="3228" actId="1076"/>
          <ac:cxnSpMkLst>
            <pc:docMk/>
            <pc:sldMk cId="2108261950" sldId="282"/>
            <ac:cxnSpMk id="26" creationId="{402C2EEB-9CA7-ADD9-29A8-310BCCA7E71C}"/>
          </ac:cxnSpMkLst>
        </pc:cxnChg>
      </pc:sldChg>
      <pc:sldChg chg="addSp modSp new del mod">
        <pc:chgData name="明阳 阮" userId="a4dcf2889a22c6f9" providerId="LiveId" clId="{A86D5202-7040-4BE9-A259-0D0906DA0EEF}" dt="2023-06-27T09:35:01.980" v="3816" actId="47"/>
        <pc:sldMkLst>
          <pc:docMk/>
          <pc:sldMk cId="198574051" sldId="283"/>
        </pc:sldMkLst>
        <pc:spChg chg="add mod">
          <ac:chgData name="明阳 阮" userId="a4dcf2889a22c6f9" providerId="LiveId" clId="{A86D5202-7040-4BE9-A259-0D0906DA0EEF}" dt="2023-06-27T08:49:03.931" v="3722" actId="20577"/>
          <ac:spMkLst>
            <pc:docMk/>
            <pc:sldMk cId="198574051" sldId="283"/>
            <ac:spMk id="2" creationId="{CB2B0795-FA18-C90F-8A01-5B42CC440F8A}"/>
          </ac:spMkLst>
        </pc:spChg>
      </pc:sldChg>
      <pc:sldChg chg="addSp delSp modSp new mod">
        <pc:chgData name="明阳 阮" userId="a4dcf2889a22c6f9" providerId="LiveId" clId="{A86D5202-7040-4BE9-A259-0D0906DA0EEF}" dt="2023-06-27T09:50:15.849" v="3931" actId="1076"/>
        <pc:sldMkLst>
          <pc:docMk/>
          <pc:sldMk cId="2363447266" sldId="283"/>
        </pc:sldMkLst>
        <pc:spChg chg="mod">
          <ac:chgData name="明阳 阮" userId="a4dcf2889a22c6f9" providerId="LiveId" clId="{A86D5202-7040-4BE9-A259-0D0906DA0EEF}" dt="2023-06-27T09:36:14.142" v="3833" actId="20577"/>
          <ac:spMkLst>
            <pc:docMk/>
            <pc:sldMk cId="2363447266" sldId="283"/>
            <ac:spMk id="2" creationId="{8BB16F90-3440-E8C0-967A-F990EBBFE65E}"/>
          </ac:spMkLst>
        </pc:spChg>
        <pc:spChg chg="del">
          <ac:chgData name="明阳 阮" userId="a4dcf2889a22c6f9" providerId="LiveId" clId="{A86D5202-7040-4BE9-A259-0D0906DA0EEF}" dt="2023-06-27T09:36:18.965" v="3834" actId="478"/>
          <ac:spMkLst>
            <pc:docMk/>
            <pc:sldMk cId="2363447266" sldId="283"/>
            <ac:spMk id="3" creationId="{E72E4D46-1DBF-D16E-22BB-C39334538127}"/>
          </ac:spMkLst>
        </pc:spChg>
        <pc:spChg chg="add mod">
          <ac:chgData name="明阳 阮" userId="a4dcf2889a22c6f9" providerId="LiveId" clId="{A86D5202-7040-4BE9-A259-0D0906DA0EEF}" dt="2023-06-27T09:50:15.849" v="3931" actId="1076"/>
          <ac:spMkLst>
            <pc:docMk/>
            <pc:sldMk cId="2363447266" sldId="283"/>
            <ac:spMk id="4" creationId="{BA869E9A-D763-A4F4-7FC5-3233BE35BEA9}"/>
          </ac:spMkLst>
        </pc:spChg>
        <pc:spChg chg="add mod">
          <ac:chgData name="明阳 阮" userId="a4dcf2889a22c6f9" providerId="LiveId" clId="{A86D5202-7040-4BE9-A259-0D0906DA0EEF}" dt="2023-06-27T09:50:07.477" v="3930" actId="1076"/>
          <ac:spMkLst>
            <pc:docMk/>
            <pc:sldMk cId="2363447266" sldId="283"/>
            <ac:spMk id="5" creationId="{D4C2AFEC-662D-2C7D-CF4F-C3E8267C2662}"/>
          </ac:spMkLst>
        </pc:spChg>
        <pc:spChg chg="add del mod">
          <ac:chgData name="明阳 阮" userId="a4dcf2889a22c6f9" providerId="LiveId" clId="{A86D5202-7040-4BE9-A259-0D0906DA0EEF}" dt="2023-06-27T09:48:21.715" v="3912"/>
          <ac:spMkLst>
            <pc:docMk/>
            <pc:sldMk cId="2363447266" sldId="283"/>
            <ac:spMk id="10" creationId="{5CB2662B-B3D1-3642-EF3E-8FAB05246124}"/>
          </ac:spMkLst>
        </pc:spChg>
        <pc:spChg chg="add mod">
          <ac:chgData name="明阳 阮" userId="a4dcf2889a22c6f9" providerId="LiveId" clId="{A86D5202-7040-4BE9-A259-0D0906DA0EEF}" dt="2023-06-27T09:50:15.849" v="3931" actId="1076"/>
          <ac:spMkLst>
            <pc:docMk/>
            <pc:sldMk cId="2363447266" sldId="283"/>
            <ac:spMk id="11" creationId="{1C744A16-1C43-D0E4-B1ED-29A048CA450F}"/>
          </ac:spMkLst>
        </pc:spChg>
        <pc:spChg chg="add mod">
          <ac:chgData name="明阳 阮" userId="a4dcf2889a22c6f9" providerId="LiveId" clId="{A86D5202-7040-4BE9-A259-0D0906DA0EEF}" dt="2023-06-27T09:50:07.477" v="3930" actId="1076"/>
          <ac:spMkLst>
            <pc:docMk/>
            <pc:sldMk cId="2363447266" sldId="283"/>
            <ac:spMk id="12" creationId="{3D26B413-4A56-E23A-BB6E-2D0D90E41563}"/>
          </ac:spMkLst>
        </pc:spChg>
        <pc:picChg chg="add mod">
          <ac:chgData name="明阳 阮" userId="a4dcf2889a22c6f9" providerId="LiveId" clId="{A86D5202-7040-4BE9-A259-0D0906DA0EEF}" dt="2023-06-27T09:50:15.849" v="3931" actId="1076"/>
          <ac:picMkLst>
            <pc:docMk/>
            <pc:sldMk cId="2363447266" sldId="283"/>
            <ac:picMk id="7" creationId="{BC2B435C-B4B6-3149-2805-FE8FD2907D3D}"/>
          </ac:picMkLst>
        </pc:picChg>
        <pc:picChg chg="add mod">
          <ac:chgData name="明阳 阮" userId="a4dcf2889a22c6f9" providerId="LiveId" clId="{A86D5202-7040-4BE9-A259-0D0906DA0EEF}" dt="2023-06-27T09:50:07.477" v="3930" actId="1076"/>
          <ac:picMkLst>
            <pc:docMk/>
            <pc:sldMk cId="2363447266" sldId="283"/>
            <ac:picMk id="9" creationId="{F66358DD-CC77-7EBB-924B-08535112F1A6}"/>
          </ac:picMkLst>
        </pc:picChg>
      </pc:sldChg>
      <pc:sldChg chg="addSp delSp modSp new del mod">
        <pc:chgData name="明阳 阮" userId="a4dcf2889a22c6f9" providerId="LiveId" clId="{A86D5202-7040-4BE9-A259-0D0906DA0EEF}" dt="2023-06-27T06:14:55.021" v="3020" actId="47"/>
        <pc:sldMkLst>
          <pc:docMk/>
          <pc:sldMk cId="3100398171" sldId="283"/>
        </pc:sldMkLst>
        <pc:spChg chg="add del mod">
          <ac:chgData name="明阳 阮" userId="a4dcf2889a22c6f9" providerId="LiveId" clId="{A86D5202-7040-4BE9-A259-0D0906DA0EEF}" dt="2023-06-27T06:03:06.377" v="2793" actId="478"/>
          <ac:spMkLst>
            <pc:docMk/>
            <pc:sldMk cId="3100398171" sldId="283"/>
            <ac:spMk id="4" creationId="{A975DE3F-21E9-23DD-C057-D92BDD82F38C}"/>
          </ac:spMkLst>
        </pc:spChg>
        <pc:graphicFrameChg chg="add mod modGraphic">
          <ac:chgData name="明阳 阮" userId="a4dcf2889a22c6f9" providerId="LiveId" clId="{A86D5202-7040-4BE9-A259-0D0906DA0EEF}" dt="2023-06-27T06:14:44.361" v="3017" actId="21"/>
          <ac:graphicFrameMkLst>
            <pc:docMk/>
            <pc:sldMk cId="3100398171" sldId="283"/>
            <ac:graphicFrameMk id="2" creationId="{E86AF06E-CFCF-632F-31C4-F7A3EC7A1657}"/>
          </ac:graphicFrameMkLst>
        </pc:graphicFrameChg>
        <pc:picChg chg="add del mod">
          <ac:chgData name="明阳 阮" userId="a4dcf2889a22c6f9" providerId="LiveId" clId="{A86D5202-7040-4BE9-A259-0D0906DA0EEF}" dt="2023-06-27T06:12:53.227" v="2941" actId="478"/>
          <ac:picMkLst>
            <pc:docMk/>
            <pc:sldMk cId="3100398171" sldId="283"/>
            <ac:picMk id="6" creationId="{3652EB6E-297C-3687-09B0-3390409FA95F}"/>
          </ac:picMkLst>
        </pc:picChg>
        <pc:cxnChg chg="add mod ord">
          <ac:chgData name="明阳 阮" userId="a4dcf2889a22c6f9" providerId="LiveId" clId="{A86D5202-7040-4BE9-A259-0D0906DA0EEF}" dt="2023-06-27T06:04:03.870" v="2802" actId="1076"/>
          <ac:cxnSpMkLst>
            <pc:docMk/>
            <pc:sldMk cId="3100398171" sldId="283"/>
            <ac:cxnSpMk id="3" creationId="{8E43887C-A395-DEBF-6131-F8B770F351B2}"/>
          </ac:cxnSpMkLst>
        </pc:cxnChg>
      </pc:sldChg>
      <pc:sldChg chg="addSp delSp modSp new mod">
        <pc:chgData name="明阳 阮" userId="a4dcf2889a22c6f9" providerId="LiveId" clId="{A86D5202-7040-4BE9-A259-0D0906DA0EEF}" dt="2023-07-05T09:46:38.947" v="4161" actId="1076"/>
        <pc:sldMkLst>
          <pc:docMk/>
          <pc:sldMk cId="582678467" sldId="284"/>
        </pc:sldMkLst>
        <pc:spChg chg="add mod">
          <ac:chgData name="明阳 阮" userId="a4dcf2889a22c6f9" providerId="LiveId" clId="{A86D5202-7040-4BE9-A259-0D0906DA0EEF}" dt="2023-07-05T09:42:29.794" v="4084" actId="1076"/>
          <ac:spMkLst>
            <pc:docMk/>
            <pc:sldMk cId="582678467" sldId="284"/>
            <ac:spMk id="3" creationId="{94FD63A6-42ED-89AD-E225-1E3C82020291}"/>
          </ac:spMkLst>
        </pc:spChg>
        <pc:spChg chg="add mod">
          <ac:chgData name="明阳 阮" userId="a4dcf2889a22c6f9" providerId="LiveId" clId="{A86D5202-7040-4BE9-A259-0D0906DA0EEF}" dt="2023-06-27T10:35:00.741" v="4064" actId="1076"/>
          <ac:spMkLst>
            <pc:docMk/>
            <pc:sldMk cId="582678467" sldId="284"/>
            <ac:spMk id="4" creationId="{64B73DCA-1167-3F1E-DECC-81268559132C}"/>
          </ac:spMkLst>
        </pc:spChg>
        <pc:spChg chg="add mod">
          <ac:chgData name="明阳 阮" userId="a4dcf2889a22c6f9" providerId="LiveId" clId="{A86D5202-7040-4BE9-A259-0D0906DA0EEF}" dt="2023-06-27T10:35:30.486" v="4066" actId="1076"/>
          <ac:spMkLst>
            <pc:docMk/>
            <pc:sldMk cId="582678467" sldId="284"/>
            <ac:spMk id="5" creationId="{34286E75-CBAD-1840-2922-864BA6F64485}"/>
          </ac:spMkLst>
        </pc:spChg>
        <pc:spChg chg="add mod">
          <ac:chgData name="明阳 阮" userId="a4dcf2889a22c6f9" providerId="LiveId" clId="{A86D5202-7040-4BE9-A259-0D0906DA0EEF}" dt="2023-07-05T09:46:19.568" v="4138" actId="20577"/>
          <ac:spMkLst>
            <pc:docMk/>
            <pc:sldMk cId="582678467" sldId="284"/>
            <ac:spMk id="6" creationId="{EBBF04CD-FC66-C273-8FB7-9E0F87F1C49F}"/>
          </ac:spMkLst>
        </pc:spChg>
        <pc:spChg chg="add mod">
          <ac:chgData name="明阳 阮" userId="a4dcf2889a22c6f9" providerId="LiveId" clId="{A86D5202-7040-4BE9-A259-0D0906DA0EEF}" dt="2023-07-05T09:46:26.391" v="4146" actId="20577"/>
          <ac:spMkLst>
            <pc:docMk/>
            <pc:sldMk cId="582678467" sldId="284"/>
            <ac:spMk id="7" creationId="{66E10342-FE2C-E257-11F5-DEF8D48EF98B}"/>
          </ac:spMkLst>
        </pc:spChg>
        <pc:spChg chg="add mod">
          <ac:chgData name="明阳 阮" userId="a4dcf2889a22c6f9" providerId="LiveId" clId="{A86D5202-7040-4BE9-A259-0D0906DA0EEF}" dt="2023-07-05T09:46:38.947" v="4161" actId="1076"/>
          <ac:spMkLst>
            <pc:docMk/>
            <pc:sldMk cId="582678467" sldId="284"/>
            <ac:spMk id="8" creationId="{4D939D03-C1D7-95EF-CE3A-13121D189CD9}"/>
          </ac:spMkLst>
        </pc:spChg>
        <pc:spChg chg="add mod">
          <ac:chgData name="明阳 阮" userId="a4dcf2889a22c6f9" providerId="LiveId" clId="{A86D5202-7040-4BE9-A259-0D0906DA0EEF}" dt="2023-07-05T09:40:34.089" v="4079" actId="1076"/>
          <ac:spMkLst>
            <pc:docMk/>
            <pc:sldMk cId="582678467" sldId="284"/>
            <ac:spMk id="13" creationId="{F4354632-06A0-0F9F-1AC0-E9A23EE5F02A}"/>
          </ac:spMkLst>
        </pc:spChg>
        <pc:spChg chg="add del mod">
          <ac:chgData name="明阳 阮" userId="a4dcf2889a22c6f9" providerId="LiveId" clId="{A86D5202-7040-4BE9-A259-0D0906DA0EEF}" dt="2023-06-27T10:12:24.118" v="4038" actId="22"/>
          <ac:spMkLst>
            <pc:docMk/>
            <pc:sldMk cId="582678467" sldId="284"/>
            <ac:spMk id="17" creationId="{4618606F-2E65-ECF1-808B-E53767C66BD3}"/>
          </ac:spMkLst>
        </pc:spChg>
        <pc:spChg chg="add del mod">
          <ac:chgData name="明阳 阮" userId="a4dcf2889a22c6f9" providerId="LiveId" clId="{A86D5202-7040-4BE9-A259-0D0906DA0EEF}" dt="2023-06-27T10:12:31.518" v="4040" actId="767"/>
          <ac:spMkLst>
            <pc:docMk/>
            <pc:sldMk cId="582678467" sldId="284"/>
            <ac:spMk id="18" creationId="{43B1A54E-347F-D95F-7C8D-94033B04F5A1}"/>
          </ac:spMkLst>
        </pc:spChg>
        <pc:spChg chg="add mod">
          <ac:chgData name="明阳 阮" userId="a4dcf2889a22c6f9" providerId="LiveId" clId="{A86D5202-7040-4BE9-A259-0D0906DA0EEF}" dt="2023-07-05T09:41:39.171" v="4081" actId="20577"/>
          <ac:spMkLst>
            <pc:docMk/>
            <pc:sldMk cId="582678467" sldId="284"/>
            <ac:spMk id="19" creationId="{7378CF9F-30F1-E3E7-8738-A7726734CA97}"/>
          </ac:spMkLst>
        </pc:spChg>
        <pc:spChg chg="add mod">
          <ac:chgData name="明阳 阮" userId="a4dcf2889a22c6f9" providerId="LiveId" clId="{A86D5202-7040-4BE9-A259-0D0906DA0EEF}" dt="2023-07-05T09:42:33.907" v="4085" actId="1076"/>
          <ac:spMkLst>
            <pc:docMk/>
            <pc:sldMk cId="582678467" sldId="284"/>
            <ac:spMk id="20" creationId="{7B5949E4-768F-F6FD-B1B6-8AF06D186D28}"/>
          </ac:spMkLst>
        </pc:spChg>
        <pc:spChg chg="add mod">
          <ac:chgData name="明阳 阮" userId="a4dcf2889a22c6f9" providerId="LiveId" clId="{A86D5202-7040-4BE9-A259-0D0906DA0EEF}" dt="2023-06-27T10:35:38.095" v="4067" actId="1076"/>
          <ac:spMkLst>
            <pc:docMk/>
            <pc:sldMk cId="582678467" sldId="284"/>
            <ac:spMk id="21" creationId="{5A2A5805-4487-32E2-81AD-D2B109C9665D}"/>
          </ac:spMkLst>
        </pc:spChg>
        <pc:spChg chg="add mod">
          <ac:chgData name="明阳 阮" userId="a4dcf2889a22c6f9" providerId="LiveId" clId="{A86D5202-7040-4BE9-A259-0D0906DA0EEF}" dt="2023-07-05T09:43:39.643" v="4087" actId="20577"/>
          <ac:spMkLst>
            <pc:docMk/>
            <pc:sldMk cId="582678467" sldId="284"/>
            <ac:spMk id="22" creationId="{7497CEA2-3107-F0E9-2E05-55B376615E6D}"/>
          </ac:spMkLst>
        </pc:spChg>
        <pc:graphicFrameChg chg="add del">
          <ac:chgData name="明阳 阮" userId="a4dcf2889a22c6f9" providerId="LiveId" clId="{A86D5202-7040-4BE9-A259-0D0906DA0EEF}" dt="2023-06-27T10:04:20.038" v="3949" actId="478"/>
          <ac:graphicFrameMkLst>
            <pc:docMk/>
            <pc:sldMk cId="582678467" sldId="284"/>
            <ac:graphicFrameMk id="2" creationId="{23E6D9BD-88A7-7F1A-AA69-4D27FE7B52D5}"/>
          </ac:graphicFrameMkLst>
        </pc:graphicFrameChg>
        <pc:picChg chg="add del mod">
          <ac:chgData name="明阳 阮" userId="a4dcf2889a22c6f9" providerId="LiveId" clId="{A86D5202-7040-4BE9-A259-0D0906DA0EEF}" dt="2023-06-27T10:04:10.915" v="3948" actId="478"/>
          <ac:picMkLst>
            <pc:docMk/>
            <pc:sldMk cId="582678467" sldId="284"/>
            <ac:picMk id="3" creationId="{CBEBDF36-FB12-65FA-5AF1-C6E1DCFE3548}"/>
          </ac:picMkLst>
        </pc:picChg>
        <pc:picChg chg="add mod">
          <ac:chgData name="明阳 阮" userId="a4dcf2889a22c6f9" providerId="LiveId" clId="{A86D5202-7040-4BE9-A259-0D0906DA0EEF}" dt="2023-06-27T10:35:30.486" v="4066" actId="1076"/>
          <ac:picMkLst>
            <pc:docMk/>
            <pc:sldMk cId="582678467" sldId="284"/>
            <ac:picMk id="9" creationId="{D7AE1D82-BBCC-77E3-5755-F672CD7D6499}"/>
          </ac:picMkLst>
        </pc:picChg>
        <pc:picChg chg="add mod">
          <ac:chgData name="明阳 阮" userId="a4dcf2889a22c6f9" providerId="LiveId" clId="{A86D5202-7040-4BE9-A259-0D0906DA0EEF}" dt="2023-06-27T10:35:00.741" v="4064" actId="1076"/>
          <ac:picMkLst>
            <pc:docMk/>
            <pc:sldMk cId="582678467" sldId="284"/>
            <ac:picMk id="10" creationId="{833C4A05-540F-EDC4-A13D-BCAE9206C23F}"/>
          </ac:picMkLst>
        </pc:picChg>
        <pc:picChg chg="add mod">
          <ac:chgData name="明阳 阮" userId="a4dcf2889a22c6f9" providerId="LiveId" clId="{A86D5202-7040-4BE9-A259-0D0906DA0EEF}" dt="2023-06-27T10:35:30.486" v="4066" actId="1076"/>
          <ac:picMkLst>
            <pc:docMk/>
            <pc:sldMk cId="582678467" sldId="284"/>
            <ac:picMk id="11" creationId="{2CC6BD94-9EDA-E0FB-541E-0CE7B05118E7}"/>
          </ac:picMkLst>
        </pc:picChg>
        <pc:picChg chg="add mod">
          <ac:chgData name="明阳 阮" userId="a4dcf2889a22c6f9" providerId="LiveId" clId="{A86D5202-7040-4BE9-A259-0D0906DA0EEF}" dt="2023-06-27T10:35:30.486" v="4066" actId="1076"/>
          <ac:picMkLst>
            <pc:docMk/>
            <pc:sldMk cId="582678467" sldId="284"/>
            <ac:picMk id="12" creationId="{0C05D8B8-7FC6-0C46-3644-5160D40797D5}"/>
          </ac:picMkLst>
        </pc:picChg>
        <pc:picChg chg="add del mod">
          <ac:chgData name="明阳 阮" userId="a4dcf2889a22c6f9" providerId="LiveId" clId="{A86D5202-7040-4BE9-A259-0D0906DA0EEF}" dt="2023-06-27T10:09:22.285" v="4027" actId="478"/>
          <ac:picMkLst>
            <pc:docMk/>
            <pc:sldMk cId="582678467" sldId="284"/>
            <ac:picMk id="13" creationId="{68D70354-1564-FBC3-4CA5-03A15D3EB682}"/>
          </ac:picMkLst>
        </pc:picChg>
        <pc:picChg chg="add mod">
          <ac:chgData name="明阳 阮" userId="a4dcf2889a22c6f9" providerId="LiveId" clId="{A86D5202-7040-4BE9-A259-0D0906DA0EEF}" dt="2023-06-27T10:35:00.741" v="4064" actId="1076"/>
          <ac:picMkLst>
            <pc:docMk/>
            <pc:sldMk cId="582678467" sldId="284"/>
            <ac:picMk id="14" creationId="{439A6242-2C65-0BFD-E4A2-002AEFE05D04}"/>
          </ac:picMkLst>
        </pc:picChg>
        <pc:picChg chg="add mod">
          <ac:chgData name="明阳 阮" userId="a4dcf2889a22c6f9" providerId="LiveId" clId="{A86D5202-7040-4BE9-A259-0D0906DA0EEF}" dt="2023-06-27T10:35:00.741" v="4064" actId="1076"/>
          <ac:picMkLst>
            <pc:docMk/>
            <pc:sldMk cId="582678467" sldId="284"/>
            <ac:picMk id="15" creationId="{07219B50-629C-0470-D1F6-48351B0FE6E3}"/>
          </ac:picMkLst>
        </pc:picChg>
      </pc:sldChg>
      <pc:sldChg chg="addSp delSp modSp add del mod">
        <pc:chgData name="明阳 阮" userId="a4dcf2889a22c6f9" providerId="LiveId" clId="{A86D5202-7040-4BE9-A259-0D0906DA0EEF}" dt="2023-06-27T06:14:51.229" v="3019" actId="47"/>
        <pc:sldMkLst>
          <pc:docMk/>
          <pc:sldMk cId="1975025375" sldId="284"/>
        </pc:sldMkLst>
        <pc:spChg chg="del">
          <ac:chgData name="明阳 阮" userId="a4dcf2889a22c6f9" providerId="LiveId" clId="{A86D5202-7040-4BE9-A259-0D0906DA0EEF}" dt="2023-06-27T05:57:55.777" v="2766" actId="478"/>
          <ac:spMkLst>
            <pc:docMk/>
            <pc:sldMk cId="1975025375" sldId="284"/>
            <ac:spMk id="11" creationId="{290C9B17-A418-DB58-D507-50AAC4D38E8A}"/>
          </ac:spMkLst>
        </pc:spChg>
        <pc:spChg chg="del">
          <ac:chgData name="明阳 阮" userId="a4dcf2889a22c6f9" providerId="LiveId" clId="{A86D5202-7040-4BE9-A259-0D0906DA0EEF}" dt="2023-06-27T05:57:57.239" v="2767" actId="478"/>
          <ac:spMkLst>
            <pc:docMk/>
            <pc:sldMk cId="1975025375" sldId="284"/>
            <ac:spMk id="12" creationId="{8AB4F95D-4E95-6390-E246-9EAA37153C4E}"/>
          </ac:spMkLst>
        </pc:spChg>
        <pc:spChg chg="del">
          <ac:chgData name="明阳 阮" userId="a4dcf2889a22c6f9" providerId="LiveId" clId="{A86D5202-7040-4BE9-A259-0D0906DA0EEF}" dt="2023-06-27T05:57:59.806" v="2768" actId="21"/>
          <ac:spMkLst>
            <pc:docMk/>
            <pc:sldMk cId="1975025375" sldId="284"/>
            <ac:spMk id="13" creationId="{FFB58F18-6BC2-3D0F-99A2-0FA53889CBA5}"/>
          </ac:spMkLst>
        </pc:spChg>
        <pc:spChg chg="del mod">
          <ac:chgData name="明阳 阮" userId="a4dcf2889a22c6f9" providerId="LiveId" clId="{A86D5202-7040-4BE9-A259-0D0906DA0EEF}" dt="2023-06-27T05:54:43.366" v="2737" actId="478"/>
          <ac:spMkLst>
            <pc:docMk/>
            <pc:sldMk cId="1975025375" sldId="284"/>
            <ac:spMk id="14" creationId="{DF1E5ACE-8259-676A-B176-47D79ED03B13}"/>
          </ac:spMkLst>
        </pc:spChg>
        <pc:graphicFrameChg chg="del mod modGraphic">
          <ac:chgData name="明阳 阮" userId="a4dcf2889a22c6f9" providerId="LiveId" clId="{A86D5202-7040-4BE9-A259-0D0906DA0EEF}" dt="2023-06-27T05:55:33.289" v="2749" actId="478"/>
          <ac:graphicFrameMkLst>
            <pc:docMk/>
            <pc:sldMk cId="1975025375" sldId="284"/>
            <ac:graphicFrameMk id="2" creationId="{EE50353E-95C2-5269-7A2C-FAB4030EB1C4}"/>
          </ac:graphicFrameMkLst>
        </pc:graphicFrameChg>
        <pc:graphicFrameChg chg="add del mod">
          <ac:chgData name="明阳 阮" userId="a4dcf2889a22c6f9" providerId="LiveId" clId="{A86D5202-7040-4BE9-A259-0D0906DA0EEF}" dt="2023-06-27T05:55:50.586" v="2751" actId="478"/>
          <ac:graphicFrameMkLst>
            <pc:docMk/>
            <pc:sldMk cId="1975025375" sldId="284"/>
            <ac:graphicFrameMk id="3" creationId="{653D7E4A-C681-202D-9004-CB36CC52E0F4}"/>
          </ac:graphicFrameMkLst>
        </pc:graphicFrameChg>
        <pc:graphicFrameChg chg="add mod modGraphic">
          <ac:chgData name="明阳 阮" userId="a4dcf2889a22c6f9" providerId="LiveId" clId="{A86D5202-7040-4BE9-A259-0D0906DA0EEF}" dt="2023-06-27T06:14:33.970" v="3015" actId="21"/>
          <ac:graphicFrameMkLst>
            <pc:docMk/>
            <pc:sldMk cId="1975025375" sldId="284"/>
            <ac:graphicFrameMk id="4" creationId="{A5690D8E-EB3F-F369-2A6C-BF5EAAA35CBB}"/>
          </ac:graphicFrameMkLst>
        </pc:graphicFrameChg>
        <pc:picChg chg="add del mod">
          <ac:chgData name="明阳 阮" userId="a4dcf2889a22c6f9" providerId="LiveId" clId="{A86D5202-7040-4BE9-A259-0D0906DA0EEF}" dt="2023-06-27T06:12:50.744" v="2940" actId="478"/>
          <ac:picMkLst>
            <pc:docMk/>
            <pc:sldMk cId="1975025375" sldId="284"/>
            <ac:picMk id="6" creationId="{8640BC8E-BADF-E92E-5622-C3B3FDF93857}"/>
          </ac:picMkLst>
        </pc:picChg>
        <pc:cxnChg chg="del">
          <ac:chgData name="明阳 阮" userId="a4dcf2889a22c6f9" providerId="LiveId" clId="{A86D5202-7040-4BE9-A259-0D0906DA0EEF}" dt="2023-06-27T05:57:59.806" v="2768" actId="21"/>
          <ac:cxnSpMkLst>
            <pc:docMk/>
            <pc:sldMk cId="1975025375" sldId="284"/>
            <ac:cxnSpMk id="10" creationId="{30303A5B-D590-1DDC-5CEC-725E6FBBB1EA}"/>
          </ac:cxnSpMkLst>
        </pc:cxnChg>
      </pc:sldChg>
      <pc:sldChg chg="addSp delSp modSp new del mod">
        <pc:chgData name="明阳 阮" userId="a4dcf2889a22c6f9" providerId="LiveId" clId="{A86D5202-7040-4BE9-A259-0D0906DA0EEF}" dt="2023-06-27T05:54:23.240" v="2734" actId="47"/>
        <pc:sldMkLst>
          <pc:docMk/>
          <pc:sldMk cId="3191544440" sldId="284"/>
        </pc:sldMkLst>
        <pc:spChg chg="del">
          <ac:chgData name="明阳 阮" userId="a4dcf2889a22c6f9" providerId="LiveId" clId="{A86D5202-7040-4BE9-A259-0D0906DA0EEF}" dt="2023-06-27T05:54:04.197" v="2731" actId="478"/>
          <ac:spMkLst>
            <pc:docMk/>
            <pc:sldMk cId="3191544440" sldId="284"/>
            <ac:spMk id="2" creationId="{B4FECA2B-FFA5-6846-045C-670C4E40CFCF}"/>
          </ac:spMkLst>
        </pc:spChg>
        <pc:spChg chg="del">
          <ac:chgData name="明阳 阮" userId="a4dcf2889a22c6f9" providerId="LiveId" clId="{A86D5202-7040-4BE9-A259-0D0906DA0EEF}" dt="2023-06-27T05:54:02.833" v="2730" actId="478"/>
          <ac:spMkLst>
            <pc:docMk/>
            <pc:sldMk cId="3191544440" sldId="284"/>
            <ac:spMk id="3" creationId="{29048E04-F631-FC14-EF1D-E216792F3248}"/>
          </ac:spMkLst>
        </pc:spChg>
        <pc:graphicFrameChg chg="add mod">
          <ac:chgData name="明阳 阮" userId="a4dcf2889a22c6f9" providerId="LiveId" clId="{A86D5202-7040-4BE9-A259-0D0906DA0EEF}" dt="2023-06-27T05:54:09.910" v="2733" actId="1076"/>
          <ac:graphicFrameMkLst>
            <pc:docMk/>
            <pc:sldMk cId="3191544440" sldId="284"/>
            <ac:graphicFrameMk id="4" creationId="{9963AEBF-B87B-2435-2517-5F6B7061AA9F}"/>
          </ac:graphicFrameMkLst>
        </pc:graphicFrameChg>
      </pc:sldChg>
      <pc:sldChg chg="new del">
        <pc:chgData name="明阳 阮" userId="a4dcf2889a22c6f9" providerId="LiveId" clId="{A86D5202-7040-4BE9-A259-0D0906DA0EEF}" dt="2023-06-27T10:03:33.687" v="3944" actId="680"/>
        <pc:sldMkLst>
          <pc:docMk/>
          <pc:sldMk cId="3344490422" sldId="284"/>
        </pc:sldMkLst>
      </pc:sldChg>
      <pc:sldChg chg="new del">
        <pc:chgData name="明阳 阮" userId="a4dcf2889a22c6f9" providerId="LiveId" clId="{A86D5202-7040-4BE9-A259-0D0906DA0EEF}" dt="2023-07-05T09:44:16.464" v="4088" actId="47"/>
        <pc:sldMkLst>
          <pc:docMk/>
          <pc:sldMk cId="163880359" sldId="285"/>
        </pc:sldMkLst>
      </pc:sldChg>
      <pc:sldChg chg="new del">
        <pc:chgData name="明阳 阮" userId="a4dcf2889a22c6f9" providerId="LiveId" clId="{A86D5202-7040-4BE9-A259-0D0906DA0EEF}" dt="2023-07-05T09:44:19.271" v="4089" actId="47"/>
        <pc:sldMkLst>
          <pc:docMk/>
          <pc:sldMk cId="56594855" sldId="286"/>
        </pc:sldMkLst>
      </pc:sldChg>
      <pc:sldChg chg="new del">
        <pc:chgData name="明阳 阮" userId="a4dcf2889a22c6f9" providerId="LiveId" clId="{A86D5202-7040-4BE9-A259-0D0906DA0EEF}" dt="2023-06-27T10:21:57.187" v="4059" actId="47"/>
        <pc:sldMkLst>
          <pc:docMk/>
          <pc:sldMk cId="4241705363" sldId="287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2BB75E-7D0E-406D-829B-CAF34726F3EB}" type="datetimeFigureOut">
              <a:rPr kumimoji="1" lang="ja-JP" altLang="en-US" smtClean="0"/>
              <a:t>2023/7/25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B0AE4A-F5C2-4422-814A-30EFE749876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729422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B7FCD-955D-4274-86E7-9D7AEF0202E2}" type="datetime1">
              <a:rPr lang="zh-CN" altLang="en-US" smtClean="0"/>
              <a:t>2023/7/25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D650F-6923-4A4C-ADE2-BB0B86E7CCF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3084622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B7FCD-955D-4274-86E7-9D7AEF0202E2}" type="datetime1">
              <a:rPr lang="zh-CN" altLang="en-US" smtClean="0"/>
              <a:t>2023/7/25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D650F-6923-4A4C-ADE2-BB0B86E7CCF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09929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B7FCD-955D-4274-86E7-9D7AEF0202E2}" type="datetime1">
              <a:rPr lang="zh-CN" altLang="en-US" smtClean="0"/>
              <a:t>2023/7/25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D650F-6923-4A4C-ADE2-BB0B86E7CCF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622915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B7FCD-955D-4274-86E7-9D7AEF0202E2}" type="datetime1">
              <a:rPr lang="zh-CN" altLang="en-US" smtClean="0"/>
              <a:t>2023/7/25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D650F-6923-4A4C-ADE2-BB0B86E7CCF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0223530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B7FCD-955D-4274-86E7-9D7AEF0202E2}" type="datetime1">
              <a:rPr lang="zh-CN" altLang="en-US" smtClean="0"/>
              <a:t>2023/7/25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D650F-6923-4A4C-ADE2-BB0B86E7CCF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4896662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B7FCD-955D-4274-86E7-9D7AEF0202E2}" type="datetime1">
              <a:rPr lang="zh-CN" altLang="en-US" smtClean="0"/>
              <a:t>2023/7/25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D650F-6923-4A4C-ADE2-BB0B86E7CCF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4550825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B7FCD-955D-4274-86E7-9D7AEF0202E2}" type="datetime1">
              <a:rPr lang="zh-CN" altLang="en-US" smtClean="0"/>
              <a:t>2023/7/25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D650F-6923-4A4C-ADE2-BB0B86E7CCF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7781240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B7FCD-955D-4274-86E7-9D7AEF0202E2}" type="datetime1">
              <a:rPr lang="zh-CN" altLang="en-US" smtClean="0"/>
              <a:t>2023/7/25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D650F-6923-4A4C-ADE2-BB0B86E7CCF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9458327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B7FCD-955D-4274-86E7-9D7AEF0202E2}" type="datetime1">
              <a:rPr lang="zh-CN" altLang="en-US" smtClean="0"/>
              <a:t>2023/7/25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D650F-6923-4A4C-ADE2-BB0B86E7CCF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5839683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B7FCD-955D-4274-86E7-9D7AEF0202E2}" type="datetime1">
              <a:rPr lang="zh-CN" altLang="en-US" smtClean="0"/>
              <a:t>2023/7/25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D650F-6923-4A4C-ADE2-BB0B86E7CCF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1705968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B7FCD-955D-4274-86E7-9D7AEF0202E2}" type="datetime1">
              <a:rPr lang="zh-CN" altLang="en-US" smtClean="0"/>
              <a:t>2023/7/25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D650F-6923-4A4C-ADE2-BB0B86E7CCF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7930271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1B7FCD-955D-4274-86E7-9D7AEF0202E2}" type="datetime1">
              <a:rPr lang="zh-CN" altLang="en-US" smtClean="0"/>
              <a:t>2023/7/25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BD650F-6923-4A4C-ADE2-BB0B86E7CCF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26330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0" r:id="rId1"/>
    <p:sldLayoutId id="2147483961" r:id="rId2"/>
    <p:sldLayoutId id="2147483962" r:id="rId3"/>
    <p:sldLayoutId id="2147483963" r:id="rId4"/>
    <p:sldLayoutId id="2147483964" r:id="rId5"/>
    <p:sldLayoutId id="2147483965" r:id="rId6"/>
    <p:sldLayoutId id="2147483966" r:id="rId7"/>
    <p:sldLayoutId id="2147483967" r:id="rId8"/>
    <p:sldLayoutId id="2147483968" r:id="rId9"/>
    <p:sldLayoutId id="2147483969" r:id="rId10"/>
    <p:sldLayoutId id="2147483970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2.png"/><Relationship Id="rId4" Type="http://schemas.openxmlformats.org/officeDocument/2006/relationships/image" Target="../media/image51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6.gif"/><Relationship Id="rId4" Type="http://schemas.openxmlformats.org/officeDocument/2006/relationships/image" Target="../media/image5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gif"/><Relationship Id="rId3" Type="http://schemas.openxmlformats.org/officeDocument/2006/relationships/image" Target="../media/image58.png"/><Relationship Id="rId7" Type="http://schemas.openxmlformats.org/officeDocument/2006/relationships/image" Target="../media/image55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51.gif"/><Relationship Id="rId4" Type="http://schemas.openxmlformats.org/officeDocument/2006/relationships/image" Target="../media/image50.png"/><Relationship Id="rId9" Type="http://schemas.openxmlformats.org/officeDocument/2006/relationships/image" Target="../media/image5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18" Type="http://schemas.openxmlformats.org/officeDocument/2006/relationships/image" Target="../media/image1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image" Target="../media/image18.png"/><Relationship Id="rId2" Type="http://schemas.openxmlformats.org/officeDocument/2006/relationships/image" Target="../media/image3.png"/><Relationship Id="rId16" Type="http://schemas.openxmlformats.org/officeDocument/2006/relationships/image" Target="../media/image17.png"/><Relationship Id="rId20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19" Type="http://schemas.openxmlformats.org/officeDocument/2006/relationships/image" Target="../media/image20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3" Type="http://schemas.openxmlformats.org/officeDocument/2006/relationships/image" Target="../media/image33.png"/><Relationship Id="rId7" Type="http://schemas.openxmlformats.org/officeDocument/2006/relationships/image" Target="../media/image140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0.png"/><Relationship Id="rId11" Type="http://schemas.openxmlformats.org/officeDocument/2006/relationships/image" Target="../media/image180.png"/><Relationship Id="rId5" Type="http://schemas.openxmlformats.org/officeDocument/2006/relationships/image" Target="../media/image130.png"/><Relationship Id="rId10" Type="http://schemas.openxmlformats.org/officeDocument/2006/relationships/image" Target="../media/image170.png"/><Relationship Id="rId4" Type="http://schemas.openxmlformats.org/officeDocument/2006/relationships/image" Target="../media/image34.png"/><Relationship Id="rId9" Type="http://schemas.openxmlformats.org/officeDocument/2006/relationships/image" Target="../media/image16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gif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gif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44.png"/><Relationship Id="rId7" Type="http://schemas.openxmlformats.org/officeDocument/2006/relationships/image" Target="../media/image47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Relationship Id="rId9" Type="http://schemas.openxmlformats.org/officeDocument/2006/relationships/image" Target="../media/image4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2239A00-9CB7-30DE-BC5C-0305485D571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ja-JP" altLang="en-US" sz="54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メタノール重水素濃縮機構</a:t>
            </a:r>
            <a:endParaRPr lang="zh-CN" altLang="en-US" sz="540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0775608E-F3A1-97CA-2C98-E6BDDB21F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D650F-6923-4A4C-ADE2-BB0B86E7CCFF}" type="slidenum">
              <a:rPr lang="zh-CN" altLang="en-US" smtClean="0"/>
              <a:t>1</a:t>
            </a:fld>
            <a:endParaRPr lang="zh-CN" altLang="en-US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78FBD0DF-594A-4659-7E0D-4920283AAA08}"/>
              </a:ext>
            </a:extLst>
          </p:cNvPr>
          <p:cNvSpPr txBox="1"/>
          <p:nvPr/>
        </p:nvSpPr>
        <p:spPr>
          <a:xfrm>
            <a:off x="4758935" y="4847545"/>
            <a:ext cx="26741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0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RUAN MINGYANG</a:t>
            </a:r>
          </a:p>
        </p:txBody>
      </p:sp>
    </p:spTree>
    <p:extLst>
      <p:ext uri="{BB962C8B-B14F-4D97-AF65-F5344CB8AC3E}">
        <p14:creationId xmlns:p14="http://schemas.microsoft.com/office/powerpoint/2010/main" val="34252659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955F39A1-4AF2-1582-B614-911FAE569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D650F-6923-4A4C-ADE2-BB0B86E7CCFF}" type="slidenum">
              <a:rPr lang="zh-CN" altLang="en-US" smtClean="0"/>
              <a:t>10</a:t>
            </a:fld>
            <a:endParaRPr lang="zh-CN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942131EC-AD09-A86D-E638-76B3104D1DF4}"/>
              </a:ext>
            </a:extLst>
          </p:cNvPr>
          <p:cNvSpPr txBox="1"/>
          <p:nvPr/>
        </p:nvSpPr>
        <p:spPr>
          <a:xfrm>
            <a:off x="838200" y="1375071"/>
            <a:ext cx="38314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/>
              <a:t>H</a:t>
            </a:r>
            <a:r>
              <a:rPr kumimoji="1" lang="ja-JP" altLang="en-US" sz="2800" dirty="0"/>
              <a:t>が</a:t>
            </a:r>
            <a:r>
              <a:rPr kumimoji="1" lang="en-US" altLang="ja-JP" sz="2800" dirty="0"/>
              <a:t>C</a:t>
            </a:r>
            <a:r>
              <a:rPr kumimoji="1" lang="ja-JP" altLang="en-US" sz="2800" dirty="0"/>
              <a:t>側に付加する場合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09791D1B-596E-4DCE-EEA6-65F2F380D760}"/>
              </a:ext>
            </a:extLst>
          </p:cNvPr>
          <p:cNvSpPr txBox="1"/>
          <p:nvPr/>
        </p:nvSpPr>
        <p:spPr>
          <a:xfrm>
            <a:off x="1512964" y="2302084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反応物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4AAD200A-472D-FC3C-1386-A270F3DE8CD5}"/>
              </a:ext>
            </a:extLst>
          </p:cNvPr>
          <p:cNvSpPr txBox="1"/>
          <p:nvPr/>
        </p:nvSpPr>
        <p:spPr>
          <a:xfrm>
            <a:off x="4669698" y="230208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遷移状態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2" name="表 10">
                <a:extLst>
                  <a:ext uri="{FF2B5EF4-FFF2-40B4-BE49-F238E27FC236}">
                    <a16:creationId xmlns:a16="http://schemas.microsoft.com/office/drawing/2014/main" id="{7072B767-7DA9-3576-1B5E-8EB78BC4793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25525881"/>
                  </p:ext>
                </p:extLst>
              </p:nvPr>
            </p:nvGraphicFramePr>
            <p:xfrm>
              <a:off x="3622083" y="4872990"/>
              <a:ext cx="3230548" cy="14833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15274">
                      <a:extLst>
                        <a:ext uri="{9D8B030D-6E8A-4147-A177-3AD203B41FA5}">
                          <a16:colId xmlns:a16="http://schemas.microsoft.com/office/drawing/2014/main" val="3774173696"/>
                        </a:ext>
                      </a:extLst>
                    </a:gridCol>
                    <a:gridCol w="1615274">
                      <a:extLst>
                        <a:ext uri="{9D8B030D-6E8A-4147-A177-3AD203B41FA5}">
                          <a16:colId xmlns:a16="http://schemas.microsoft.com/office/drawing/2014/main" val="200328222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kumimoji="1" lang="ja-JP" altLang="en-US" dirty="0"/>
                            <a:t>状態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kumimoji="1" lang="ja-JP" altLang="en-US" dirty="0"/>
                            <a:t>振動数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034375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ja-JP" i="0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kumimoji="1" lang="ja-JP" altLang="en-US" i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ja-JP" i="1" dirty="0" smtClean="0">
                                    <a:latin typeface="Cambria Math" panose="02040503050406030204" pitchFamily="18" charset="0"/>
                                  </a:rPr>
                                  <m:t>923.96</m:t>
                                </m:r>
                                <m:r>
                                  <a:rPr lang="en-US" altLang="ja-JP" i="1" dirty="0" err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oMath>
                            </m:oMathPara>
                          </a14:m>
                          <a:endParaRPr kumimoji="1" lang="ja-JP" altLang="en-US" i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3541890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ja-JP" i="0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kumimoji="1" lang="ja-JP" altLang="en-US" i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ja-JP" i="0" dirty="0" smtClean="0">
                                    <a:latin typeface="Cambria Math" panose="02040503050406030204" pitchFamily="18" charset="0"/>
                                  </a:rPr>
                                  <m:t>425.42</m:t>
                                </m:r>
                              </m:oMath>
                            </m:oMathPara>
                          </a14:m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104245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ja-JP" i="0" dirty="0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kumimoji="1" lang="ja-JP" altLang="en-US" i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ja-JP" i="0" dirty="0" smtClean="0">
                                    <a:latin typeface="Cambria Math" panose="02040503050406030204" pitchFamily="18" charset="0"/>
                                  </a:rPr>
                                  <m:t>2147.72</m:t>
                                </m:r>
                              </m:oMath>
                            </m:oMathPara>
                          </a14:m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19052920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2" name="表 10">
                <a:extLst>
                  <a:ext uri="{FF2B5EF4-FFF2-40B4-BE49-F238E27FC236}">
                    <a16:creationId xmlns:a16="http://schemas.microsoft.com/office/drawing/2014/main" id="{7072B767-7DA9-3576-1B5E-8EB78BC4793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25525881"/>
                  </p:ext>
                </p:extLst>
              </p:nvPr>
            </p:nvGraphicFramePr>
            <p:xfrm>
              <a:off x="3622083" y="4872990"/>
              <a:ext cx="3230548" cy="14833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15274">
                      <a:extLst>
                        <a:ext uri="{9D8B030D-6E8A-4147-A177-3AD203B41FA5}">
                          <a16:colId xmlns:a16="http://schemas.microsoft.com/office/drawing/2014/main" val="3774173696"/>
                        </a:ext>
                      </a:extLst>
                    </a:gridCol>
                    <a:gridCol w="1615274">
                      <a:extLst>
                        <a:ext uri="{9D8B030D-6E8A-4147-A177-3AD203B41FA5}">
                          <a16:colId xmlns:a16="http://schemas.microsoft.com/office/drawing/2014/main" val="200328222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kumimoji="1" lang="ja-JP" altLang="en-US" dirty="0"/>
                            <a:t>状態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kumimoji="1" lang="ja-JP" altLang="en-US" dirty="0"/>
                            <a:t>振動数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034375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>
                        <a:blipFill>
                          <a:blip r:embed="rId2"/>
                          <a:stretch>
                            <a:fillRect l="-376" t="-108197" r="-101128" b="-2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>
                        <a:blipFill>
                          <a:blip r:embed="rId2"/>
                          <a:stretch>
                            <a:fillRect l="-100755" t="-108197" r="-1509" b="-2229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3541890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>
                        <a:blipFill>
                          <a:blip r:embed="rId2"/>
                          <a:stretch>
                            <a:fillRect l="-376" t="-208197" r="-101128" b="-1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>
                        <a:blipFill>
                          <a:blip r:embed="rId2"/>
                          <a:stretch>
                            <a:fillRect l="-100755" t="-208197" r="-1509" b="-1229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104245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>
                        <a:blipFill>
                          <a:blip r:embed="rId2"/>
                          <a:stretch>
                            <a:fillRect l="-376" t="-308197" r="-101128" b="-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>
                        <a:blipFill>
                          <a:blip r:embed="rId2"/>
                          <a:stretch>
                            <a:fillRect l="-100755" t="-308197" r="-1509" b="-229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1905292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74F0B592-91A0-A065-0868-8DE5090C19E7}"/>
              </a:ext>
            </a:extLst>
          </p:cNvPr>
          <p:cNvSpPr txBox="1"/>
          <p:nvPr/>
        </p:nvSpPr>
        <p:spPr>
          <a:xfrm>
            <a:off x="8644158" y="2302084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生成物</a:t>
            </a: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6927B1F9-EEDB-807B-FDE7-FAA67050DF99}"/>
              </a:ext>
            </a:extLst>
          </p:cNvPr>
          <p:cNvSpPr txBox="1"/>
          <p:nvPr/>
        </p:nvSpPr>
        <p:spPr>
          <a:xfrm>
            <a:off x="6850213" y="5532956"/>
            <a:ext cx="39301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虚振動が一つあるので、遷移状態を表している。</a:t>
            </a:r>
            <a:endParaRPr kumimoji="1" lang="en-US" altLang="ja-JP" sz="200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6FCC96BD-9D5B-5CF7-E6DB-D792E5A5FB1E}"/>
              </a:ext>
            </a:extLst>
          </p:cNvPr>
          <p:cNvSpPr txBox="1"/>
          <p:nvPr/>
        </p:nvSpPr>
        <p:spPr>
          <a:xfrm>
            <a:off x="6997732" y="4866733"/>
            <a:ext cx="4382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err="1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Opt</a:t>
            </a:r>
            <a:r>
              <a:rPr kumimoji="1" lang="en-US" altLang="ja-JP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 Energy=-113.25787 </a:t>
            </a:r>
            <a:r>
              <a:rPr kumimoji="1" lang="en-US" altLang="ja-JP" sz="18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Hartree</a:t>
            </a:r>
            <a:endParaRPr kumimoji="1" lang="ja-JP" altLang="en-US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D5CB3E40-678E-DD9F-A749-95C8269E4299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sz="36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3 CO </a:t>
            </a:r>
            <a:r>
              <a:rPr lang="ja-JP" altLang="en-US" sz="36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分子と</a:t>
            </a:r>
            <a:r>
              <a:rPr lang="en-US" altLang="ja-JP" sz="36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 H </a:t>
            </a:r>
            <a:r>
              <a:rPr lang="ja-JP" altLang="en-US" sz="36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原子の反応</a:t>
            </a:r>
            <a:r>
              <a:rPr lang="en-US" altLang="ja-JP" sz="36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CCSD cc-</a:t>
            </a:r>
            <a:r>
              <a:rPr lang="en-US" altLang="ja-JP" sz="3600" dirty="0" err="1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pVDZ</a:t>
            </a:r>
            <a:endParaRPr lang="zh-CN" altLang="en-US" sz="360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2836ED9B-230A-6EDC-8187-05DD8B400D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068" y="2808341"/>
            <a:ext cx="2002953" cy="1800000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5F728FD9-1C79-2EE5-954A-D8ED012F17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744" y="2808341"/>
            <a:ext cx="3203226" cy="1800000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3AD7E7CD-DEE3-3036-E979-C979E00A6F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9365" y="2805408"/>
            <a:ext cx="2002953" cy="1800000"/>
          </a:xfrm>
          <a:prstGeom prst="rect">
            <a:avLst/>
          </a:prstGeom>
        </p:spPr>
      </p:pic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32043C8C-4422-0EED-C111-C8314A7385B9}"/>
              </a:ext>
            </a:extLst>
          </p:cNvPr>
          <p:cNvSpPr txBox="1"/>
          <p:nvPr/>
        </p:nvSpPr>
        <p:spPr>
          <a:xfrm>
            <a:off x="9385327" y="2512531"/>
            <a:ext cx="8435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1.137</a:t>
            </a:r>
            <a:r>
              <a:rPr kumimoji="1" lang="en-US" altLang="ja-JP" sz="18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Å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5D09118E-BD57-7583-4D55-3DA139AD9382}"/>
              </a:ext>
            </a:extLst>
          </p:cNvPr>
          <p:cNvSpPr txBox="1"/>
          <p:nvPr/>
        </p:nvSpPr>
        <p:spPr>
          <a:xfrm>
            <a:off x="9787358" y="3560436"/>
            <a:ext cx="8435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1.184</a:t>
            </a:r>
            <a:r>
              <a:rPr kumimoji="1" lang="en-US" altLang="ja-JP" sz="18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Å</a:t>
            </a:r>
            <a:endParaRPr kumimoji="1" lang="ja-JP" altLang="en-US" dirty="0"/>
          </a:p>
          <a:p>
            <a:endParaRPr kumimoji="1" lang="ja-JP" altLang="en-US" dirty="0"/>
          </a:p>
        </p:txBody>
      </p:sp>
      <p:cxnSp>
        <p:nvCxnSpPr>
          <p:cNvPr id="20" name="直線矢印コネクタ 19">
            <a:extLst>
              <a:ext uri="{FF2B5EF4-FFF2-40B4-BE49-F238E27FC236}">
                <a16:creationId xmlns:a16="http://schemas.microsoft.com/office/drawing/2014/main" id="{24009A45-E650-D3E8-E1CC-110BBEF5C576}"/>
              </a:ext>
            </a:extLst>
          </p:cNvPr>
          <p:cNvCxnSpPr>
            <a:cxnSpLocks/>
          </p:cNvCxnSpPr>
          <p:nvPr/>
        </p:nvCxnSpPr>
        <p:spPr>
          <a:xfrm flipH="1">
            <a:off x="8925676" y="2734652"/>
            <a:ext cx="498190" cy="48343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直線矢印コネクタ 20">
            <a:extLst>
              <a:ext uri="{FF2B5EF4-FFF2-40B4-BE49-F238E27FC236}">
                <a16:creationId xmlns:a16="http://schemas.microsoft.com/office/drawing/2014/main" id="{5338BD29-1C0C-BD6D-B5A6-39E483A3CB4B}"/>
              </a:ext>
            </a:extLst>
          </p:cNvPr>
          <p:cNvCxnSpPr>
            <a:cxnSpLocks/>
          </p:cNvCxnSpPr>
          <p:nvPr/>
        </p:nvCxnSpPr>
        <p:spPr>
          <a:xfrm flipH="1">
            <a:off x="9217299" y="3737512"/>
            <a:ext cx="621036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E71F9BD8-CBD3-433E-F3EE-C5C7C30351F7}"/>
              </a:ext>
            </a:extLst>
          </p:cNvPr>
          <p:cNvSpPr txBox="1"/>
          <p:nvPr/>
        </p:nvSpPr>
        <p:spPr>
          <a:xfrm>
            <a:off x="7918415" y="3560762"/>
            <a:ext cx="9172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124.4</a:t>
            </a:r>
            <a:r>
              <a:rPr lang="en-US" altLang="ja-JP" sz="1600" b="0" i="0" dirty="0">
                <a:solidFill>
                  <a:srgbClr val="374151"/>
                </a:solidFill>
                <a:effectLst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°</a:t>
            </a:r>
            <a:endParaRPr kumimoji="1" lang="ja-JP" altLang="en-US" sz="160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endParaRPr kumimoji="1" lang="ja-JP" altLang="en-US" sz="160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23" name="円弧 22">
            <a:extLst>
              <a:ext uri="{FF2B5EF4-FFF2-40B4-BE49-F238E27FC236}">
                <a16:creationId xmlns:a16="http://schemas.microsoft.com/office/drawing/2014/main" id="{DD85CD46-BD80-FF83-338C-DC191458768F}"/>
              </a:ext>
            </a:extLst>
          </p:cNvPr>
          <p:cNvSpPr/>
          <p:nvPr/>
        </p:nvSpPr>
        <p:spPr>
          <a:xfrm flipH="1" flipV="1">
            <a:off x="8835653" y="2877873"/>
            <a:ext cx="515317" cy="778029"/>
          </a:xfrm>
          <a:prstGeom prst="arc">
            <a:avLst>
              <a:gd name="adj1" fmla="val 16200000"/>
              <a:gd name="adj2" fmla="val 47414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867842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>
            <a:extLst>
              <a:ext uri="{FF2B5EF4-FFF2-40B4-BE49-F238E27FC236}">
                <a16:creationId xmlns:a16="http://schemas.microsoft.com/office/drawing/2014/main" id="{49AB5C4F-C28A-4552-51F3-EE543A40FA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2718" y="2808340"/>
            <a:ext cx="2002953" cy="1800000"/>
          </a:xfrm>
          <a:prstGeom prst="rect">
            <a:avLst/>
          </a:prstGeom>
        </p:spPr>
      </p:pic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E6FCBF50-74DA-9306-504A-1E8C369983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D650F-6923-4A4C-ADE2-BB0B86E7CCFF}" type="slidenum">
              <a:rPr lang="zh-CN" altLang="en-US" smtClean="0"/>
              <a:t>11</a:t>
            </a:fld>
            <a:endParaRPr lang="zh-CN" altLang="en-US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66C85428-066B-24AB-8C24-ED69792F3250}"/>
              </a:ext>
            </a:extLst>
          </p:cNvPr>
          <p:cNvSpPr txBox="1"/>
          <p:nvPr/>
        </p:nvSpPr>
        <p:spPr>
          <a:xfrm>
            <a:off x="838200" y="1375071"/>
            <a:ext cx="38779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/>
              <a:t>H</a:t>
            </a:r>
            <a:r>
              <a:rPr kumimoji="1" lang="ja-JP" altLang="en-US" sz="2800" dirty="0"/>
              <a:t>が</a:t>
            </a:r>
            <a:r>
              <a:rPr kumimoji="1" lang="en-US" altLang="ja-JP" sz="2800" dirty="0"/>
              <a:t>O</a:t>
            </a:r>
            <a:r>
              <a:rPr kumimoji="1" lang="ja-JP" altLang="en-US" sz="2800" dirty="0"/>
              <a:t>側に付加する場合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E88F3E6F-27F0-0D6E-9B04-26104E9DE612}"/>
              </a:ext>
            </a:extLst>
          </p:cNvPr>
          <p:cNvSpPr txBox="1"/>
          <p:nvPr/>
        </p:nvSpPr>
        <p:spPr>
          <a:xfrm>
            <a:off x="1512964" y="2302084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反応物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2B612F49-9612-ACF7-F98D-A3FAFDF744D8}"/>
              </a:ext>
            </a:extLst>
          </p:cNvPr>
          <p:cNvSpPr txBox="1"/>
          <p:nvPr/>
        </p:nvSpPr>
        <p:spPr>
          <a:xfrm>
            <a:off x="4669698" y="230208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遷移状態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5" name="表 10">
                <a:extLst>
                  <a:ext uri="{FF2B5EF4-FFF2-40B4-BE49-F238E27FC236}">
                    <a16:creationId xmlns:a16="http://schemas.microsoft.com/office/drawing/2014/main" id="{18722AD4-321B-4BEE-9BE6-6387E37B991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47121771"/>
                  </p:ext>
                </p:extLst>
              </p:nvPr>
            </p:nvGraphicFramePr>
            <p:xfrm>
              <a:off x="3622083" y="4872990"/>
              <a:ext cx="3203226" cy="14833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01613">
                      <a:extLst>
                        <a:ext uri="{9D8B030D-6E8A-4147-A177-3AD203B41FA5}">
                          <a16:colId xmlns:a16="http://schemas.microsoft.com/office/drawing/2014/main" val="3774173696"/>
                        </a:ext>
                      </a:extLst>
                    </a:gridCol>
                    <a:gridCol w="1601613">
                      <a:extLst>
                        <a:ext uri="{9D8B030D-6E8A-4147-A177-3AD203B41FA5}">
                          <a16:colId xmlns:a16="http://schemas.microsoft.com/office/drawing/2014/main" val="200328222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kumimoji="1" lang="ja-JP" altLang="en-US" dirty="0"/>
                            <a:t>状態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kumimoji="1" lang="ja-JP" altLang="en-US" dirty="0"/>
                            <a:t>振動数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034375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ja-JP" i="0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kumimoji="1" lang="ja-JP" altLang="en-US" i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ja-JP" i="1" dirty="0" smtClean="0">
                                    <a:latin typeface="Cambria Math" panose="02040503050406030204" pitchFamily="18" charset="0"/>
                                  </a:rPr>
                                  <m:t>-2628.46</m:t>
                                </m:r>
                                <m:r>
                                  <a:rPr lang="en-US" altLang="ja-JP" i="1" dirty="0" err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oMath>
                            </m:oMathPara>
                          </a14:m>
                          <a:endParaRPr lang="ja-JP" altLang="en-US" i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3541890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ja-JP" i="0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kumimoji="1" lang="ja-JP" altLang="en-US" i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ja-JP" i="0" dirty="0" smtClean="0">
                                    <a:latin typeface="Cambria Math" panose="02040503050406030204" pitchFamily="18" charset="0"/>
                                  </a:rPr>
                                  <m:t>1022.01</m:t>
                                </m:r>
                              </m:oMath>
                            </m:oMathPara>
                          </a14:m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104245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ja-JP" i="0" dirty="0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kumimoji="1" lang="ja-JP" altLang="en-US" i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ja-JP" i="0" dirty="0" smtClean="0">
                                    <a:latin typeface="Cambria Math" panose="02040503050406030204" pitchFamily="18" charset="0"/>
                                  </a:rPr>
                                  <m:t>1815.08</m:t>
                                </m:r>
                              </m:oMath>
                            </m:oMathPara>
                          </a14:m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19052920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5" name="表 10">
                <a:extLst>
                  <a:ext uri="{FF2B5EF4-FFF2-40B4-BE49-F238E27FC236}">
                    <a16:creationId xmlns:a16="http://schemas.microsoft.com/office/drawing/2014/main" id="{18722AD4-321B-4BEE-9BE6-6387E37B991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47121771"/>
                  </p:ext>
                </p:extLst>
              </p:nvPr>
            </p:nvGraphicFramePr>
            <p:xfrm>
              <a:off x="3622083" y="4872990"/>
              <a:ext cx="3203226" cy="14833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01613">
                      <a:extLst>
                        <a:ext uri="{9D8B030D-6E8A-4147-A177-3AD203B41FA5}">
                          <a16:colId xmlns:a16="http://schemas.microsoft.com/office/drawing/2014/main" val="3774173696"/>
                        </a:ext>
                      </a:extLst>
                    </a:gridCol>
                    <a:gridCol w="1601613">
                      <a:extLst>
                        <a:ext uri="{9D8B030D-6E8A-4147-A177-3AD203B41FA5}">
                          <a16:colId xmlns:a16="http://schemas.microsoft.com/office/drawing/2014/main" val="200328222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kumimoji="1" lang="ja-JP" altLang="en-US" dirty="0"/>
                            <a:t>状態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kumimoji="1" lang="ja-JP" altLang="en-US" dirty="0"/>
                            <a:t>振動数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034375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>
                        <a:blipFill>
                          <a:blip r:embed="rId3"/>
                          <a:stretch>
                            <a:fillRect l="-380" t="-108197" r="-101521" b="-2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>
                        <a:blipFill>
                          <a:blip r:embed="rId3"/>
                          <a:stretch>
                            <a:fillRect l="-100380" t="-108197" r="-1521" b="-2229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3541890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>
                        <a:blipFill>
                          <a:blip r:embed="rId3"/>
                          <a:stretch>
                            <a:fillRect l="-380" t="-208197" r="-101521" b="-1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>
                        <a:blipFill>
                          <a:blip r:embed="rId3"/>
                          <a:stretch>
                            <a:fillRect l="-100380" t="-208197" r="-1521" b="-1229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104245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>
                        <a:blipFill>
                          <a:blip r:embed="rId3"/>
                          <a:stretch>
                            <a:fillRect l="-380" t="-308197" r="-101521" b="-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>
                        <a:blipFill>
                          <a:blip r:embed="rId3"/>
                          <a:stretch>
                            <a:fillRect l="-100380" t="-308197" r="-1521" b="-229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1905292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F1642059-7D9B-55E5-C904-9D1F829DC0EF}"/>
              </a:ext>
            </a:extLst>
          </p:cNvPr>
          <p:cNvSpPr txBox="1"/>
          <p:nvPr/>
        </p:nvSpPr>
        <p:spPr>
          <a:xfrm>
            <a:off x="8644158" y="2302084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生成物</a:t>
            </a:r>
          </a:p>
        </p:txBody>
      </p:sp>
      <p:sp>
        <p:nvSpPr>
          <p:cNvPr id="22" name="円弧 21">
            <a:extLst>
              <a:ext uri="{FF2B5EF4-FFF2-40B4-BE49-F238E27FC236}">
                <a16:creationId xmlns:a16="http://schemas.microsoft.com/office/drawing/2014/main" id="{DF3769A2-29F6-01E6-641E-7151A4C3B349}"/>
              </a:ext>
            </a:extLst>
          </p:cNvPr>
          <p:cNvSpPr/>
          <p:nvPr/>
        </p:nvSpPr>
        <p:spPr>
          <a:xfrm flipH="1">
            <a:off x="8839536" y="3595228"/>
            <a:ext cx="511915" cy="925352"/>
          </a:xfrm>
          <a:prstGeom prst="arc">
            <a:avLst>
              <a:gd name="adj1" fmla="val 16200000"/>
              <a:gd name="adj2" fmla="val 21549617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FC439AAE-C40C-6C78-F62D-A2C8C69B990C}"/>
              </a:ext>
            </a:extLst>
          </p:cNvPr>
          <p:cNvSpPr txBox="1"/>
          <p:nvPr/>
        </p:nvSpPr>
        <p:spPr>
          <a:xfrm>
            <a:off x="6850213" y="5532956"/>
            <a:ext cx="39301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虚振動が一つあるので、遷移状態を表している。</a:t>
            </a:r>
            <a:endParaRPr kumimoji="1" lang="en-US" altLang="ja-JP" sz="200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7B073034-DB60-FA0E-1825-9DA632A73E60}"/>
              </a:ext>
            </a:extLst>
          </p:cNvPr>
          <p:cNvSpPr txBox="1"/>
          <p:nvPr/>
        </p:nvSpPr>
        <p:spPr>
          <a:xfrm>
            <a:off x="6850213" y="4885218"/>
            <a:ext cx="44598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err="1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Opt</a:t>
            </a:r>
            <a:r>
              <a:rPr kumimoji="1" lang="en-US" altLang="ja-JP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 Energy =-113.20795 </a:t>
            </a:r>
            <a:r>
              <a:rPr kumimoji="1" lang="en-US" altLang="ja-JP" sz="18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Hartree</a:t>
            </a:r>
            <a:endParaRPr kumimoji="1" lang="ja-JP" altLang="en-US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747D7C8A-ACE8-7A76-1E0F-0CCB8F2D6B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068" y="2808340"/>
            <a:ext cx="2002953" cy="1800000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5EB62B53-C4CE-6DB9-7441-0A83DD6384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1143" y="2808340"/>
            <a:ext cx="3203226" cy="1800000"/>
          </a:xfrm>
          <a:prstGeom prst="rect">
            <a:avLst/>
          </a:prstGeom>
        </p:spPr>
      </p:pic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5BD57D19-2031-CA90-3E4E-911AAED512AB}"/>
              </a:ext>
            </a:extLst>
          </p:cNvPr>
          <p:cNvSpPr txBox="1"/>
          <p:nvPr/>
        </p:nvSpPr>
        <p:spPr>
          <a:xfrm>
            <a:off x="9850831" y="3418146"/>
            <a:ext cx="8435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1.289</a:t>
            </a:r>
            <a:r>
              <a:rPr kumimoji="1" lang="en-US" altLang="ja-JP" sz="18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Å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BD83F706-B23B-EA10-01BF-E311C451C6FD}"/>
              </a:ext>
            </a:extLst>
          </p:cNvPr>
          <p:cNvSpPr txBox="1"/>
          <p:nvPr/>
        </p:nvSpPr>
        <p:spPr>
          <a:xfrm>
            <a:off x="7295477" y="2989324"/>
            <a:ext cx="8435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0.983</a:t>
            </a:r>
            <a:r>
              <a:rPr kumimoji="1" lang="en-US" altLang="ja-JP" sz="18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Å</a:t>
            </a:r>
            <a:endParaRPr kumimoji="1" lang="ja-JP" altLang="en-US" dirty="0"/>
          </a:p>
          <a:p>
            <a:endParaRPr kumimoji="1" lang="ja-JP" altLang="en-US" dirty="0"/>
          </a:p>
        </p:txBody>
      </p:sp>
      <p:cxnSp>
        <p:nvCxnSpPr>
          <p:cNvPr id="20" name="直線矢印コネクタ 19">
            <a:extLst>
              <a:ext uri="{FF2B5EF4-FFF2-40B4-BE49-F238E27FC236}">
                <a16:creationId xmlns:a16="http://schemas.microsoft.com/office/drawing/2014/main" id="{E9DC2F52-3269-E3B6-76FB-23D188FFC334}"/>
              </a:ext>
            </a:extLst>
          </p:cNvPr>
          <p:cNvCxnSpPr>
            <a:cxnSpLocks/>
          </p:cNvCxnSpPr>
          <p:nvPr/>
        </p:nvCxnSpPr>
        <p:spPr>
          <a:xfrm flipH="1">
            <a:off x="9252793" y="3635655"/>
            <a:ext cx="658524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直線矢印コネクタ 20">
            <a:extLst>
              <a:ext uri="{FF2B5EF4-FFF2-40B4-BE49-F238E27FC236}">
                <a16:creationId xmlns:a16="http://schemas.microsoft.com/office/drawing/2014/main" id="{43C151AB-D180-F5C1-F105-E991C15CBD8D}"/>
              </a:ext>
            </a:extLst>
          </p:cNvPr>
          <p:cNvCxnSpPr>
            <a:cxnSpLocks/>
          </p:cNvCxnSpPr>
          <p:nvPr/>
        </p:nvCxnSpPr>
        <p:spPr>
          <a:xfrm>
            <a:off x="8081262" y="3295011"/>
            <a:ext cx="713657" cy="76289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AA7E52D6-A0CF-E7A3-ED4D-0B8F624B72D3}"/>
              </a:ext>
            </a:extLst>
          </p:cNvPr>
          <p:cNvSpPr txBox="1"/>
          <p:nvPr/>
        </p:nvSpPr>
        <p:spPr>
          <a:xfrm>
            <a:off x="8201494" y="3385175"/>
            <a:ext cx="8739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111.2</a:t>
            </a:r>
            <a:r>
              <a:rPr lang="en-US" altLang="ja-JP" b="0" i="0" dirty="0">
                <a:solidFill>
                  <a:srgbClr val="374151"/>
                </a:solidFill>
                <a:effectLst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°</a:t>
            </a:r>
            <a:endParaRPr kumimoji="1" lang="ja-JP" altLang="en-US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endParaRPr kumimoji="1" lang="ja-JP" altLang="en-US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233645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088F69A3-D573-22B0-1459-3F50894002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310" y="808132"/>
            <a:ext cx="5852172" cy="4389129"/>
          </a:xfrm>
          <a:prstGeom prst="rect">
            <a:avLst/>
          </a:prstGeom>
        </p:spPr>
      </p:pic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D2C4F1DD-D665-B6CD-CE4C-593BAD94F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D650F-6923-4A4C-ADE2-BB0B86E7CCFF}" type="slidenum">
              <a:rPr lang="zh-CN" altLang="en-US" smtClean="0"/>
              <a:t>12</a:t>
            </a:fld>
            <a:endParaRPr lang="zh-CN" altLang="en-US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923329F0-7187-62FB-07DD-733EDEE67B6F}"/>
              </a:ext>
            </a:extLst>
          </p:cNvPr>
          <p:cNvSpPr txBox="1"/>
          <p:nvPr/>
        </p:nvSpPr>
        <p:spPr>
          <a:xfrm>
            <a:off x="2977523" y="438801"/>
            <a:ext cx="1253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遷移状態</a:t>
            </a:r>
            <a:r>
              <a:rPr kumimoji="1" lang="en-US" altLang="ja-JP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1</a:t>
            </a:r>
            <a:endParaRPr kumimoji="1" lang="ja-JP" altLang="en-US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7205AB95-BDAC-2EA4-0AA0-5813A61D6B88}"/>
              </a:ext>
            </a:extLst>
          </p:cNvPr>
          <p:cNvSpPr txBox="1"/>
          <p:nvPr/>
        </p:nvSpPr>
        <p:spPr>
          <a:xfrm>
            <a:off x="8312581" y="438801"/>
            <a:ext cx="1282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遷移状態</a:t>
            </a:r>
            <a:r>
              <a:rPr kumimoji="1" lang="en-US" altLang="ja-JP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2</a:t>
            </a:r>
            <a:endParaRPr kumimoji="1" lang="ja-JP" altLang="en-US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E6B0F529-B383-5E3F-3738-526C7412BB19}"/>
              </a:ext>
            </a:extLst>
          </p:cNvPr>
          <p:cNvSpPr txBox="1"/>
          <p:nvPr/>
        </p:nvSpPr>
        <p:spPr>
          <a:xfrm>
            <a:off x="551984" y="6090053"/>
            <a:ext cx="970329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000" dirty="0"/>
              <a:t>遷移状態</a:t>
            </a:r>
            <a:r>
              <a:rPr lang="en-US" altLang="ja-JP" sz="2000" dirty="0"/>
              <a:t>1</a:t>
            </a:r>
            <a:r>
              <a:rPr lang="ja-JP" altLang="en-US" sz="2000" dirty="0"/>
              <a:t>の活性化エネルギーが比較的に低いから、遷移状態</a:t>
            </a:r>
            <a:r>
              <a:rPr lang="en-US" altLang="ja-JP" sz="2000" dirty="0"/>
              <a:t>1</a:t>
            </a:r>
            <a:r>
              <a:rPr lang="ja-JP" altLang="en-US" sz="2000" dirty="0"/>
              <a:t>の反応になりやすい</a:t>
            </a:r>
            <a:endParaRPr lang="zh-CN" altLang="en-US" sz="2000" dirty="0"/>
          </a:p>
          <a:p>
            <a:endParaRPr kumimoji="1" lang="ja-JP" altLang="en-US" sz="2000" dirty="0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A5BCDD13-AB00-B771-3086-9AEA08F7369E}"/>
              </a:ext>
            </a:extLst>
          </p:cNvPr>
          <p:cNvSpPr txBox="1"/>
          <p:nvPr/>
        </p:nvSpPr>
        <p:spPr>
          <a:xfrm>
            <a:off x="2000674" y="5416548"/>
            <a:ext cx="342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活性化エネルギー</a:t>
            </a:r>
            <a:r>
              <a:rPr kumimoji="1" lang="en-US" altLang="ja-JP" dirty="0"/>
              <a:t>:10.02kcal/mol</a:t>
            </a:r>
            <a:endParaRPr kumimoji="1" lang="ja-JP" altLang="en-US" dirty="0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470D581C-814F-CF98-74E2-1A091792E114}"/>
              </a:ext>
            </a:extLst>
          </p:cNvPr>
          <p:cNvSpPr txBox="1"/>
          <p:nvPr/>
        </p:nvSpPr>
        <p:spPr>
          <a:xfrm>
            <a:off x="7335732" y="5416548"/>
            <a:ext cx="342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活性化エネルギー</a:t>
            </a:r>
            <a:r>
              <a:rPr kumimoji="1" lang="en-US" altLang="ja-JP" dirty="0"/>
              <a:t>:44.49kcal/mol</a:t>
            </a:r>
            <a:endParaRPr kumimoji="1" lang="ja-JP" altLang="en-US" dirty="0"/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B80151C6-24F6-AA51-73AE-413D51A6C6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4514" y="808131"/>
            <a:ext cx="5852172" cy="4389129"/>
          </a:xfrm>
          <a:prstGeom prst="rect">
            <a:avLst/>
          </a:prstGeom>
        </p:spPr>
      </p:pic>
      <p:pic>
        <p:nvPicPr>
          <p:cNvPr id="20" name="図 19">
            <a:extLst>
              <a:ext uri="{FF2B5EF4-FFF2-40B4-BE49-F238E27FC236}">
                <a16:creationId xmlns:a16="http://schemas.microsoft.com/office/drawing/2014/main" id="{C99849DF-3EF3-4A4D-BB81-3F1F5F3FE2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6932" y="2282695"/>
            <a:ext cx="801181" cy="720000"/>
          </a:xfrm>
          <a:prstGeom prst="rect">
            <a:avLst/>
          </a:prstGeom>
        </p:spPr>
      </p:pic>
      <p:pic>
        <p:nvPicPr>
          <p:cNvPr id="21" name="図 20">
            <a:extLst>
              <a:ext uri="{FF2B5EF4-FFF2-40B4-BE49-F238E27FC236}">
                <a16:creationId xmlns:a16="http://schemas.microsoft.com/office/drawing/2014/main" id="{B1E11E6F-C8D2-8A8D-E508-B9EEF22FD7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6886" y="1922695"/>
            <a:ext cx="1281290" cy="720000"/>
          </a:xfrm>
          <a:prstGeom prst="rect">
            <a:avLst/>
          </a:prstGeom>
        </p:spPr>
      </p:pic>
      <p:pic>
        <p:nvPicPr>
          <p:cNvPr id="22" name="図 21">
            <a:extLst>
              <a:ext uri="{FF2B5EF4-FFF2-40B4-BE49-F238E27FC236}">
                <a16:creationId xmlns:a16="http://schemas.microsoft.com/office/drawing/2014/main" id="{2EE471E7-75FA-DEC5-1FC2-13B935FDF21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3333" y="3429000"/>
            <a:ext cx="801181" cy="720000"/>
          </a:xfrm>
          <a:prstGeom prst="rect">
            <a:avLst/>
          </a:prstGeom>
        </p:spPr>
      </p:pic>
      <p:pic>
        <p:nvPicPr>
          <p:cNvPr id="23" name="図 22">
            <a:extLst>
              <a:ext uri="{FF2B5EF4-FFF2-40B4-BE49-F238E27FC236}">
                <a16:creationId xmlns:a16="http://schemas.microsoft.com/office/drawing/2014/main" id="{F4758F09-29BA-2C3C-8304-EA9BD9C76EF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0324" y="3429000"/>
            <a:ext cx="801181" cy="720000"/>
          </a:xfrm>
          <a:prstGeom prst="rect">
            <a:avLst/>
          </a:prstGeom>
        </p:spPr>
      </p:pic>
      <p:pic>
        <p:nvPicPr>
          <p:cNvPr id="24" name="図 23">
            <a:extLst>
              <a:ext uri="{FF2B5EF4-FFF2-40B4-BE49-F238E27FC236}">
                <a16:creationId xmlns:a16="http://schemas.microsoft.com/office/drawing/2014/main" id="{44BAA1F1-8E03-BDCC-4C37-1FD85F19F6B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7822" y="1922695"/>
            <a:ext cx="1281290" cy="720000"/>
          </a:xfrm>
          <a:prstGeom prst="rect">
            <a:avLst/>
          </a:prstGeom>
        </p:spPr>
      </p:pic>
      <p:pic>
        <p:nvPicPr>
          <p:cNvPr id="25" name="図 24">
            <a:extLst>
              <a:ext uri="{FF2B5EF4-FFF2-40B4-BE49-F238E27FC236}">
                <a16:creationId xmlns:a16="http://schemas.microsoft.com/office/drawing/2014/main" id="{0D624E6D-BC06-BDE6-18BD-875E78F0337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2200" y="3099461"/>
            <a:ext cx="801181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5777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A11DA222-D9D8-0137-180F-B50A4199AC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D650F-6923-4A4C-ADE2-BB0B86E7CCFF}" type="slidenum">
              <a:rPr lang="zh-CN" altLang="en-US" smtClean="0"/>
              <a:t>13</a:t>
            </a:fld>
            <a:endParaRPr lang="zh-CN" altLang="en-US"/>
          </a:p>
        </p:txBody>
      </p:sp>
      <p:sp>
        <p:nvSpPr>
          <p:cNvPr id="3" name="标题 1">
            <a:extLst>
              <a:ext uri="{FF2B5EF4-FFF2-40B4-BE49-F238E27FC236}">
                <a16:creationId xmlns:a16="http://schemas.microsoft.com/office/drawing/2014/main" id="{4339679F-0791-F2BA-3341-E7022F3C215E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36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今後の予定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6CB457EA-AD55-0412-A462-81D349535255}"/>
              </a:ext>
            </a:extLst>
          </p:cNvPr>
          <p:cNvSpPr txBox="1"/>
          <p:nvPr/>
        </p:nvSpPr>
        <p:spPr>
          <a:xfrm>
            <a:off x="1120403" y="2054246"/>
            <a:ext cx="995119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/>
              <a:t>CHO</a:t>
            </a:r>
            <a:r>
              <a:rPr kumimoji="1" lang="ja-JP" altLang="en-US" sz="2800" dirty="0"/>
              <a:t>分子に逐次に</a:t>
            </a:r>
            <a:r>
              <a:rPr kumimoji="1" lang="en-US" altLang="ja-JP" sz="2800" dirty="0"/>
              <a:t>H</a:t>
            </a:r>
            <a:r>
              <a:rPr kumimoji="1" lang="ja-JP" altLang="en-US" sz="2800" dirty="0"/>
              <a:t>原子</a:t>
            </a:r>
            <a:r>
              <a:rPr kumimoji="1" lang="en-US" altLang="ja-JP" sz="2800" dirty="0"/>
              <a:t>/D</a:t>
            </a:r>
            <a:r>
              <a:rPr kumimoji="1" lang="ja-JP" altLang="en-US" sz="2800" dirty="0"/>
              <a:t>原子を付加していき、最適化構造と遷移状態を通じて、生成物を見出す予定である。</a:t>
            </a:r>
            <a:endParaRPr kumimoji="1" lang="en-US" altLang="ja-JP" sz="2800" dirty="0"/>
          </a:p>
          <a:p>
            <a:r>
              <a:rPr kumimoji="1" lang="ja-JP" altLang="en-US" sz="2800" dirty="0"/>
              <a:t>生成物の間での重水素原子の置換反応を調べる。</a:t>
            </a:r>
            <a:endParaRPr kumimoji="1" lang="en-US" altLang="ja-JP" sz="2800" dirty="0"/>
          </a:p>
          <a:p>
            <a:r>
              <a:rPr kumimoji="1" lang="en-US" altLang="ja-JP" sz="2800" dirty="0"/>
              <a:t>CCSD</a:t>
            </a:r>
            <a:r>
              <a:rPr kumimoji="1" lang="ja-JP" altLang="en-US" sz="2800" dirty="0"/>
              <a:t>法で計算を行う。</a:t>
            </a:r>
            <a:endParaRPr kumimoji="1" lang="en-US" altLang="ja-JP" sz="2800" dirty="0"/>
          </a:p>
        </p:txBody>
      </p:sp>
    </p:spTree>
    <p:extLst>
      <p:ext uri="{BB962C8B-B14F-4D97-AF65-F5344CB8AC3E}">
        <p14:creationId xmlns:p14="http://schemas.microsoft.com/office/powerpoint/2010/main" val="11751533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DFBF1777-6F8E-3615-8092-9ED598E5BA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D650F-6923-4A4C-ADE2-BB0B86E7CCFF}" type="slidenum">
              <a:rPr lang="zh-CN" altLang="en-US" smtClean="0"/>
              <a:t>14</a:t>
            </a:fld>
            <a:endParaRPr lang="zh-CN" altLang="en-US"/>
          </a:p>
        </p:txBody>
      </p:sp>
      <p:sp>
        <p:nvSpPr>
          <p:cNvPr id="3" name="标题 1">
            <a:extLst>
              <a:ext uri="{FF2B5EF4-FFF2-40B4-BE49-F238E27FC236}">
                <a16:creationId xmlns:a16="http://schemas.microsoft.com/office/drawing/2014/main" id="{79B29224-9D31-4AC0-A2E9-81DBA20517A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36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補足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ADDD5AD-1300-E06D-4716-4CF972841615}"/>
              </a:ext>
            </a:extLst>
          </p:cNvPr>
          <p:cNvSpPr txBox="1"/>
          <p:nvPr/>
        </p:nvSpPr>
        <p:spPr>
          <a:xfrm>
            <a:off x="1128811" y="1627001"/>
            <a:ext cx="43380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CO</a:t>
            </a:r>
            <a:r>
              <a:rPr kumimoji="1" lang="ja-JP" altLang="en-US" sz="20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分子の実験値</a:t>
            </a:r>
            <a:r>
              <a:rPr kumimoji="1" lang="en-US" altLang="ja-JP" sz="20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:</a:t>
            </a:r>
            <a:r>
              <a:rPr lang="en-US" altLang="ja-JP" sz="2000" b="0" i="0" dirty="0">
                <a:solidFill>
                  <a:srgbClr val="2E2E2E"/>
                </a:solidFill>
                <a:effectLst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1.15327(25) Å</a:t>
            </a:r>
            <a:endParaRPr kumimoji="1" lang="ja-JP" altLang="en-US" sz="200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1D14687D-C654-E5CA-E884-5051182CBE4A}"/>
              </a:ext>
            </a:extLst>
          </p:cNvPr>
          <p:cNvSpPr txBox="1"/>
          <p:nvPr/>
        </p:nvSpPr>
        <p:spPr>
          <a:xfrm>
            <a:off x="1128810" y="2248450"/>
            <a:ext cx="34932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6-31G(d , p)</a:t>
            </a:r>
            <a:r>
              <a:rPr lang="en-US" altLang="ja-JP" sz="2000" b="0" i="0" dirty="0">
                <a:solidFill>
                  <a:srgbClr val="2E2E2E"/>
                </a:solidFill>
                <a:effectLst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 1.13794 Å</a:t>
            </a:r>
            <a:endParaRPr kumimoji="1" lang="ja-JP" altLang="en-US" sz="200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C26B5C0B-2279-1299-08DD-0C77899CF521}"/>
              </a:ext>
            </a:extLst>
          </p:cNvPr>
          <p:cNvSpPr txBox="1"/>
          <p:nvPr/>
        </p:nvSpPr>
        <p:spPr>
          <a:xfrm>
            <a:off x="1128810" y="2869899"/>
            <a:ext cx="38539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CCSD </a:t>
            </a:r>
            <a:r>
              <a:rPr kumimoji="1" lang="en-US" altLang="ja-JP" sz="200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cc-pVDZ:</a:t>
            </a:r>
            <a:r>
              <a:rPr lang="en-US" altLang="ja-JP" sz="2000" b="0" i="0">
                <a:solidFill>
                  <a:srgbClr val="2E2E2E"/>
                </a:solidFill>
                <a:effectLst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1.13838 </a:t>
            </a:r>
            <a:r>
              <a:rPr lang="en-US" altLang="ja-JP" sz="2000" b="0" i="0" dirty="0">
                <a:solidFill>
                  <a:srgbClr val="2E2E2E"/>
                </a:solidFill>
                <a:effectLst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Å</a:t>
            </a:r>
            <a:endParaRPr kumimoji="1" lang="ja-JP" altLang="en-US" sz="200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01331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7C7C06-3AAB-A8FB-E3AC-32A0D033C9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sz="36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研究背景</a:t>
            </a:r>
            <a:endParaRPr lang="zh-CN" altLang="en-US" sz="360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D23EB82-F72D-EE43-70D3-C80CFA2C215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ja-JP" altLang="en-US" dirty="0"/>
                  <a:t>星・惑星系を生成する分子雲では星間塵が存在する。</a:t>
                </a:r>
              </a:p>
              <a:p>
                <a:r>
                  <a:rPr lang="en-US" altLang="ja-JP" dirty="0"/>
                  <a:t>D</a:t>
                </a:r>
                <a:r>
                  <a:rPr lang="ja-JP" altLang="en-US" dirty="0"/>
                  <a:t>原子</a:t>
                </a:r>
                <a:r>
                  <a:rPr lang="en-US" altLang="ja-JP" dirty="0"/>
                  <a:t>/H</a:t>
                </a:r>
                <a:r>
                  <a:rPr lang="ja-JP" altLang="en-US" dirty="0"/>
                  <a:t>原子の宇宙存在度比は</a:t>
                </a:r>
                <a:r>
                  <a:rPr lang="en-US" altLang="ja-JP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i="1" dirty="0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ja-JP" b="0" i="1" dirty="0" smtClean="0">
                            <a:latin typeface="Cambria Math" panose="02040503050406030204" pitchFamily="18" charset="0"/>
                          </a:rPr>
                          <m:t>−5</m:t>
                        </m:r>
                      </m:sup>
                    </m:sSup>
                    <m:r>
                      <a:rPr lang="en-US" altLang="ja-JP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ja-JP" altLang="en-US" dirty="0"/>
                  <a:t>である。しかし重水素を含む分子の比率が高くなっている</a:t>
                </a:r>
                <a:r>
                  <a:rPr lang="en-US" altLang="ja-JP" baseline="30000" dirty="0"/>
                  <a:t>[1]</a:t>
                </a:r>
                <a14:m>
                  <m:oMath xmlns:m="http://schemas.openxmlformats.org/officeDocument/2006/math">
                    <m:r>
                      <a:rPr lang="en-US" altLang="ja-JP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ja-JP" altLang="en-US" dirty="0"/>
                  <a:t>、これを重水素濃縮という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D23EB82-F72D-EE43-70D3-C80CFA2C21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 r="-69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014C14D-35F5-7BBC-4F06-8884609E4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D650F-6923-4A4C-ADE2-BB0B86E7CCFF}" type="slidenum">
              <a:rPr lang="zh-CN" altLang="en-US" smtClean="0"/>
              <a:t>2</a:t>
            </a:fld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表 5">
                <a:extLst>
                  <a:ext uri="{FF2B5EF4-FFF2-40B4-BE49-F238E27FC236}">
                    <a16:creationId xmlns:a16="http://schemas.microsoft.com/office/drawing/2014/main" id="{BBF840AF-B0AB-57A6-BD72-846CFBC526D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11146356"/>
                  </p:ext>
                </p:extLst>
              </p:nvPr>
            </p:nvGraphicFramePr>
            <p:xfrm>
              <a:off x="2032000" y="4414178"/>
              <a:ext cx="8128000" cy="14782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064000">
                      <a:extLst>
                        <a:ext uri="{9D8B030D-6E8A-4147-A177-3AD203B41FA5}">
                          <a16:colId xmlns:a16="http://schemas.microsoft.com/office/drawing/2014/main" val="1766718447"/>
                        </a:ext>
                      </a:extLst>
                    </a:gridCol>
                    <a:gridCol w="4064000">
                      <a:extLst>
                        <a:ext uri="{9D8B030D-6E8A-4147-A177-3AD203B41FA5}">
                          <a16:colId xmlns:a16="http://schemas.microsoft.com/office/drawing/2014/main" val="839373916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r>
                            <a:rPr kumimoji="1" lang="ja-JP" altLang="en-US" dirty="0"/>
                            <a:t>物質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kumimoji="1" lang="ja-JP" altLang="en-US" dirty="0"/>
                            <a:t>存在比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6509978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kumimoji="1" lang="en-US" altLang="ja-JP" i="0" dirty="0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r>
                                  <a:rPr kumimoji="1" lang="en-US" altLang="ja-JP" i="0" dirty="0" smtClean="0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r>
                                  <m:rPr>
                                    <m:sty m:val="p"/>
                                  </m:rPr>
                                  <a:rPr kumimoji="1" lang="en-US" altLang="ja-JP" i="0" dirty="0" smtClean="0">
                                    <a:latin typeface="Cambria Math" panose="02040503050406030204" pitchFamily="18" charset="0"/>
                                  </a:rPr>
                                  <m:t>D</m:t>
                                </m:r>
                              </m:oMath>
                            </m:oMathPara>
                          </a14:m>
                          <a:endParaRPr kumimoji="1" lang="ja-JP" altLang="en-US" i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kumimoji="1" lang="en-US" altLang="ja-JP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oMath>
                          </a14:m>
                          <a:r>
                            <a:rPr kumimoji="1" lang="en-US" altLang="ja-JP" dirty="0"/>
                            <a:t>: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ja-JP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ja-JP" i="1" dirty="0" smtClean="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altLang="ja-JP" b="0" i="1" dirty="0" smtClean="0">
                                      <a:latin typeface="Cambria Math" panose="02040503050406030204" pitchFamily="18" charset="0"/>
                                    </a:rPr>
                                    <m:t>−5</m:t>
                                  </m:r>
                                </m:sup>
                              </m:sSup>
                              <m:r>
                                <a:rPr lang="en-US" altLang="ja-JP" i="1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oMath>
                          </a14:m>
                          <a:endParaRPr kumimoji="1" lang="ja-JP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8896479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1" lang="en-US" altLang="ja-JP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kumimoji="1" lang="en-US" altLang="ja-JP" i="0" dirty="0" smtClean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kumimoji="1" lang="en-US" altLang="ja-JP" b="0" i="0" dirty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m:rPr>
                                    <m:sty m:val="p"/>
                                  </m:rPr>
                                  <a:rPr kumimoji="1" lang="en-US" altLang="ja-JP" i="0" dirty="0" smtClean="0">
                                    <a:latin typeface="Cambria Math" panose="02040503050406030204" pitchFamily="18" charset="0"/>
                                  </a:rPr>
                                  <m:t>CO</m:t>
                                </m:r>
                                <m:r>
                                  <a:rPr kumimoji="1" lang="en-US" altLang="ja-JP" i="0" dirty="0" smtClean="0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r>
                                  <m:rPr>
                                    <m:sty m:val="p"/>
                                  </m:rPr>
                                  <a:rPr kumimoji="1" lang="en-US" altLang="ja-JP" i="0" dirty="0" smtClean="0">
                                    <a:latin typeface="Cambria Math" panose="02040503050406030204" pitchFamily="18" charset="0"/>
                                  </a:rPr>
                                  <m:t>HDCO</m:t>
                                </m:r>
                              </m:oMath>
                            </m:oMathPara>
                          </a14:m>
                          <a:endParaRPr kumimoji="1" lang="ja-JP" altLang="en-US" i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kumimoji="1" lang="en-US" altLang="ja-JP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oMath>
                          </a14:m>
                          <a:r>
                            <a:rPr kumimoji="1" lang="en-US" altLang="ja-JP" dirty="0"/>
                            <a:t>: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ja-JP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ja-JP" i="1" dirty="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altLang="ja-JP" i="1" dirty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ja-JP" b="0" i="1" dirty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altLang="ja-JP" dirty="0"/>
                            <a:t> </a:t>
                          </a:r>
                          <a:endParaRPr kumimoji="1" lang="ja-JP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8602125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1" lang="en-US" altLang="ja-JP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kumimoji="1" lang="en-US" altLang="ja-JP" i="0" dirty="0" smtClean="0">
                                        <a:latin typeface="Cambria Math" panose="02040503050406030204" pitchFamily="18" charset="0"/>
                                      </a:rPr>
                                      <m:t>CH</m:t>
                                    </m:r>
                                  </m:e>
                                  <m:sub>
                                    <m:r>
                                      <a:rPr kumimoji="1" lang="en-US" altLang="ja-JP" b="0" i="0" dirty="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m:rPr>
                                    <m:sty m:val="p"/>
                                  </m:rPr>
                                  <a:rPr kumimoji="1" lang="en-US" altLang="ja-JP" i="0" dirty="0" smtClean="0">
                                    <a:latin typeface="Cambria Math" panose="02040503050406030204" pitchFamily="18" charset="0"/>
                                  </a:rPr>
                                  <m:t>OH</m:t>
                                </m:r>
                                <m:r>
                                  <a:rPr kumimoji="1" lang="en-US" altLang="ja-JP" i="0" dirty="0" smtClean="0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sSub>
                                  <m:sSubPr>
                                    <m:ctrlPr>
                                      <a:rPr kumimoji="1" lang="en-US" altLang="ja-JP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kumimoji="1" lang="en-US" altLang="ja-JP" i="0" dirty="0" smtClean="0">
                                        <a:latin typeface="Cambria Math" panose="02040503050406030204" pitchFamily="18" charset="0"/>
                                      </a:rPr>
                                      <m:t>CH</m:t>
                                    </m:r>
                                  </m:e>
                                  <m:sub>
                                    <m:r>
                                      <a:rPr kumimoji="1" lang="en-US" altLang="ja-JP" b="0" i="0" dirty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m:rPr>
                                    <m:sty m:val="p"/>
                                  </m:rPr>
                                  <a:rPr kumimoji="1" lang="en-US" altLang="ja-JP" i="0" dirty="0" smtClean="0">
                                    <a:latin typeface="Cambria Math" panose="02040503050406030204" pitchFamily="18" charset="0"/>
                                  </a:rPr>
                                  <m:t>DOH</m:t>
                                </m:r>
                              </m:oMath>
                            </m:oMathPara>
                          </a14:m>
                          <a:endParaRPr kumimoji="1" lang="ja-JP" altLang="en-US" i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kumimoji="1" lang="en-US" altLang="ja-JP" i="0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oMath>
                          </a14:m>
                          <a:r>
                            <a:rPr kumimoji="1" lang="en-US" altLang="ja-JP" dirty="0"/>
                            <a:t>: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ja-JP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ja-JP" i="1" dirty="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altLang="ja-JP" i="1" dirty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ja-JP" b="0" i="1" dirty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altLang="ja-JP" dirty="0"/>
                            <a:t> </a:t>
                          </a:r>
                          <a:endParaRPr kumimoji="1" lang="ja-JP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3501388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表 5">
                <a:extLst>
                  <a:ext uri="{FF2B5EF4-FFF2-40B4-BE49-F238E27FC236}">
                    <a16:creationId xmlns:a16="http://schemas.microsoft.com/office/drawing/2014/main" id="{BBF840AF-B0AB-57A6-BD72-846CFBC526D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11146356"/>
                  </p:ext>
                </p:extLst>
              </p:nvPr>
            </p:nvGraphicFramePr>
            <p:xfrm>
              <a:off x="2032000" y="4414178"/>
              <a:ext cx="8128000" cy="14782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064000">
                      <a:extLst>
                        <a:ext uri="{9D8B030D-6E8A-4147-A177-3AD203B41FA5}">
                          <a16:colId xmlns:a16="http://schemas.microsoft.com/office/drawing/2014/main" val="1766718447"/>
                        </a:ext>
                      </a:extLst>
                    </a:gridCol>
                    <a:gridCol w="4064000">
                      <a:extLst>
                        <a:ext uri="{9D8B030D-6E8A-4147-A177-3AD203B41FA5}">
                          <a16:colId xmlns:a16="http://schemas.microsoft.com/office/drawing/2014/main" val="839373916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r>
                            <a:rPr kumimoji="1" lang="ja-JP" altLang="en-US" dirty="0"/>
                            <a:t>物質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kumimoji="1" lang="ja-JP" altLang="en-US" dirty="0"/>
                            <a:t>存在比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6509978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>
                        <a:blipFill>
                          <a:blip r:embed="rId3"/>
                          <a:stretch>
                            <a:fillRect l="-150" t="-106557" r="-100600" b="-2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>
                        <a:blipFill>
                          <a:blip r:embed="rId3"/>
                          <a:stretch>
                            <a:fillRect l="-100150" t="-106557" r="-600" b="-22623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8896479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>
                        <a:blipFill>
                          <a:blip r:embed="rId3"/>
                          <a:stretch>
                            <a:fillRect l="-150" t="-206557" r="-100600" b="-1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>
                        <a:blipFill>
                          <a:blip r:embed="rId3"/>
                          <a:stretch>
                            <a:fillRect l="-100150" t="-206557" r="-600" b="-12623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8602125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>
                        <a:blipFill>
                          <a:blip r:embed="rId3"/>
                          <a:stretch>
                            <a:fillRect l="-150" t="-306557" r="-100600" b="-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>
                        <a:blipFill>
                          <a:blip r:embed="rId3"/>
                          <a:stretch>
                            <a:fillRect l="-100150" t="-306557" r="-600" b="-2623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3501388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F993B065-9283-623D-2BB8-DF8C8EAAFE4D}"/>
              </a:ext>
            </a:extLst>
          </p:cNvPr>
          <p:cNvSpPr txBox="1"/>
          <p:nvPr/>
        </p:nvSpPr>
        <p:spPr>
          <a:xfrm>
            <a:off x="245417" y="6356350"/>
            <a:ext cx="829318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1400" dirty="0"/>
              <a:t>[1]N. Watanabe, N. and </a:t>
            </a:r>
            <a:r>
              <a:rPr kumimoji="1" lang="en-US" altLang="ja-JP" sz="1400" dirty="0" err="1"/>
              <a:t>Kouchi</a:t>
            </a:r>
            <a:r>
              <a:rPr kumimoji="1" lang="en-US" altLang="ja-JP" sz="1400" dirty="0"/>
              <a:t>, A., 2002, </a:t>
            </a:r>
            <a:r>
              <a:rPr kumimoji="1" lang="en-US" altLang="ja-JP" sz="1400" dirty="0" err="1"/>
              <a:t>Astrophys</a:t>
            </a:r>
            <a:r>
              <a:rPr kumimoji="1" lang="en-US" altLang="ja-JP" sz="1400" dirty="0"/>
              <a:t>. J.571, L173</a:t>
            </a:r>
            <a:endParaRPr kumimoji="1"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0618885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7AEC657E-2388-875A-3C0D-FB76177F89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D650F-6923-4A4C-ADE2-BB0B86E7CCFF}" type="slidenum">
              <a:rPr lang="zh-CN" altLang="en-US" smtClean="0"/>
              <a:t>3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CF4C87E9-0BCB-89A7-CBDC-5925C18028D9}"/>
                  </a:ext>
                </a:extLst>
              </p:cNvPr>
              <p:cNvSpPr txBox="1"/>
              <p:nvPr/>
            </p:nvSpPr>
            <p:spPr>
              <a:xfrm>
                <a:off x="5468530" y="1240537"/>
                <a:ext cx="536557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ja-JP" i="0" dirty="0" smtClean="0">
                          <a:latin typeface="Cambria Math" panose="02040503050406030204" pitchFamily="18" charset="0"/>
                        </a:rPr>
                        <m:t>CO</m:t>
                      </m:r>
                    </m:oMath>
                  </m:oMathPara>
                </a14:m>
                <a:endParaRPr kumimoji="1" lang="en-US" altLang="ja-JP" dirty="0"/>
              </a:p>
            </p:txBody>
          </p:sp>
        </mc:Choice>
        <mc:Fallback xmlns=""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CF4C87E9-0BCB-89A7-CBDC-5925C18028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8530" y="1240537"/>
                <a:ext cx="536557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A90C666A-9322-85CE-E06D-77804AFB482F}"/>
                  </a:ext>
                </a:extLst>
              </p:cNvPr>
              <p:cNvSpPr txBox="1"/>
              <p:nvPr/>
            </p:nvSpPr>
            <p:spPr>
              <a:xfrm>
                <a:off x="6777236" y="2042346"/>
                <a:ext cx="70487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i="1" dirty="0" smtClean="0">
                          <a:latin typeface="Cambria Math" panose="02040503050406030204" pitchFamily="18" charset="0"/>
                        </a:rPr>
                        <m:t>𝐻𝐶𝑂</m:t>
                      </m:r>
                    </m:oMath>
                  </m:oMathPara>
                </a14:m>
                <a:endParaRPr kumimoji="1" lang="en-US" altLang="ja-JP" dirty="0"/>
              </a:p>
            </p:txBody>
          </p:sp>
        </mc:Choice>
        <mc:Fallback xmlns="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A90C666A-9322-85CE-E06D-77804AFB48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7236" y="2042346"/>
                <a:ext cx="704873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FE2F8B6A-7DC6-2882-0968-80C09411F939}"/>
                  </a:ext>
                </a:extLst>
              </p:cNvPr>
              <p:cNvSpPr txBox="1"/>
              <p:nvPr/>
            </p:nvSpPr>
            <p:spPr>
              <a:xfrm>
                <a:off x="4085138" y="2033940"/>
                <a:ext cx="69685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i="1" dirty="0" smtClean="0">
                          <a:latin typeface="Cambria Math" panose="02040503050406030204" pitchFamily="18" charset="0"/>
                        </a:rPr>
                        <m:t>𝐷𝐶𝑂</m:t>
                      </m:r>
                    </m:oMath>
                  </m:oMathPara>
                </a14:m>
                <a:endParaRPr kumimoji="1" lang="en-US" altLang="ja-JP" dirty="0"/>
              </a:p>
            </p:txBody>
          </p:sp>
        </mc:Choice>
        <mc:Fallback xmlns="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FE2F8B6A-7DC6-2882-0968-80C09411F9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5138" y="2033940"/>
                <a:ext cx="696857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3A12FDEF-E75E-E0A8-FE49-353654DE9440}"/>
                  </a:ext>
                </a:extLst>
              </p:cNvPr>
              <p:cNvSpPr txBox="1"/>
              <p:nvPr/>
            </p:nvSpPr>
            <p:spPr>
              <a:xfrm>
                <a:off x="8212295" y="3002912"/>
                <a:ext cx="784125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ja-JP" i="0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ja-JP" b="0" i="0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m:rPr>
                          <m:sty m:val="p"/>
                        </m:rPr>
                        <a:rPr kumimoji="1" lang="en-US" altLang="ja-JP" i="0" dirty="0" smtClean="0">
                          <a:latin typeface="Cambria Math" panose="02040503050406030204" pitchFamily="18" charset="0"/>
                        </a:rPr>
                        <m:t>CO</m:t>
                      </m:r>
                    </m:oMath>
                  </m:oMathPara>
                </a14:m>
                <a:endParaRPr kumimoji="1" lang="en-US" altLang="ja-JP" dirty="0"/>
              </a:p>
            </p:txBody>
          </p:sp>
        </mc:Choice>
        <mc:Fallback xmlns="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3A12FDEF-E75E-E0A8-FE49-353654DE94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2295" y="3002912"/>
                <a:ext cx="784125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3FF6E57F-5CE1-ADAD-6198-032831DF42E3}"/>
                  </a:ext>
                </a:extLst>
              </p:cNvPr>
              <p:cNvSpPr txBox="1"/>
              <p:nvPr/>
            </p:nvSpPr>
            <p:spPr>
              <a:xfrm>
                <a:off x="5468530" y="3002912"/>
                <a:ext cx="829073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ja-JP" i="0" dirty="0" smtClean="0">
                          <a:latin typeface="Cambria Math" panose="02040503050406030204" pitchFamily="18" charset="0"/>
                        </a:rPr>
                        <m:t>HDCO</m:t>
                      </m:r>
                    </m:oMath>
                  </m:oMathPara>
                </a14:m>
                <a:endParaRPr kumimoji="1" lang="en-US" altLang="ja-JP" dirty="0"/>
              </a:p>
            </p:txBody>
          </p:sp>
        </mc:Choice>
        <mc:Fallback xmlns="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3FF6E57F-5CE1-ADAD-6198-032831DF42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8530" y="3002912"/>
                <a:ext cx="829073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テキスト ボックス 7">
                <a:extLst>
                  <a:ext uri="{FF2B5EF4-FFF2-40B4-BE49-F238E27FC236}">
                    <a16:creationId xmlns:a16="http://schemas.microsoft.com/office/drawing/2014/main" id="{CEFBD026-8712-E1BB-69BB-17E4B70D36DF}"/>
                  </a:ext>
                </a:extLst>
              </p:cNvPr>
              <p:cNvSpPr txBox="1"/>
              <p:nvPr/>
            </p:nvSpPr>
            <p:spPr>
              <a:xfrm>
                <a:off x="2997547" y="3002912"/>
                <a:ext cx="777713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ja-JP" i="0" dirty="0" smtClean="0">
                              <a:latin typeface="Cambria Math" panose="02040503050406030204" pitchFamily="18" charset="0"/>
                            </a:rPr>
                            <m:t>D</m:t>
                          </m:r>
                        </m:e>
                        <m:sub>
                          <m:r>
                            <a:rPr kumimoji="1" lang="en-US" altLang="ja-JP" b="0" i="0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m:rPr>
                          <m:sty m:val="p"/>
                        </m:rPr>
                        <a:rPr kumimoji="1" lang="en-US" altLang="ja-JP" i="0" dirty="0" smtClean="0">
                          <a:latin typeface="Cambria Math" panose="02040503050406030204" pitchFamily="18" charset="0"/>
                        </a:rPr>
                        <m:t>CO</m:t>
                      </m:r>
                    </m:oMath>
                  </m:oMathPara>
                </a14:m>
                <a:endParaRPr kumimoji="1" lang="en-US" altLang="ja-JP" dirty="0"/>
              </a:p>
            </p:txBody>
          </p:sp>
        </mc:Choice>
        <mc:Fallback xmlns="">
          <p:sp>
            <p:nvSpPr>
              <p:cNvPr id="8" name="テキスト ボックス 7">
                <a:extLst>
                  <a:ext uri="{FF2B5EF4-FFF2-40B4-BE49-F238E27FC236}">
                    <a16:creationId xmlns:a16="http://schemas.microsoft.com/office/drawing/2014/main" id="{CEFBD026-8712-E1BB-69BB-17E4B70D36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7547" y="3002912"/>
                <a:ext cx="777713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42F15BA5-1051-D1E0-2B88-0F0B79978CB0}"/>
                  </a:ext>
                </a:extLst>
              </p:cNvPr>
              <p:cNvSpPr txBox="1"/>
              <p:nvPr/>
            </p:nvSpPr>
            <p:spPr>
              <a:xfrm>
                <a:off x="1601025" y="3835009"/>
                <a:ext cx="16119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i="1" dirty="0" smtClean="0">
                          <a:latin typeface="Cambria Math" panose="02040503050406030204" pitchFamily="18" charset="0"/>
                        </a:rPr>
                        <m:t>𝐶</m:t>
                      </m:r>
                      <m:sSub>
                        <m:sSubPr>
                          <m:ctrlPr>
                            <a:rPr kumimoji="1" lang="en-US" altLang="ja-JP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ja-JP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kumimoji="1" lang="en-US" altLang="ja-JP" i="1" dirty="0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kumimoji="1" lang="en-US" altLang="ja-JP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1" lang="en-US" altLang="ja-JP" i="1" dirty="0" smtClean="0">
                          <a:latin typeface="Cambria Math" panose="02040503050406030204" pitchFamily="18" charset="0"/>
                        </a:rPr>
                        <m:t>𝐶</m:t>
                      </m:r>
                      <m:sSub>
                        <m:sSubPr>
                          <m:ctrlPr>
                            <a:rPr kumimoji="1" lang="en-US" altLang="ja-JP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ja-JP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ja-JP" i="1" dirty="0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kumimoji="1" lang="en-US" altLang="ja-JP" i="1" dirty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kumimoji="1" lang="en-US" altLang="ja-JP" dirty="0"/>
              </a:p>
            </p:txBody>
          </p:sp>
        </mc:Choice>
        <mc:Fallback xmlns="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42F15BA5-1051-D1E0-2B88-0F0B79978C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1025" y="3835009"/>
                <a:ext cx="1611980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CC74466F-58AA-9378-6A70-A3440C7CA207}"/>
                  </a:ext>
                </a:extLst>
              </p:cNvPr>
              <p:cNvSpPr txBox="1"/>
              <p:nvPr/>
            </p:nvSpPr>
            <p:spPr>
              <a:xfrm>
                <a:off x="3889539" y="3696510"/>
                <a:ext cx="178491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i="1" dirty="0" smtClean="0">
                          <a:latin typeface="Cambria Math" panose="02040503050406030204" pitchFamily="18" charset="0"/>
                        </a:rPr>
                        <m:t>𝐶𝐻𝐷𝑂𝐷</m:t>
                      </m:r>
                      <m:r>
                        <a:rPr kumimoji="1" lang="en-US" altLang="ja-JP" i="1" dirty="0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kumimoji="1" lang="en-US" altLang="ja-JP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i="1" dirty="0" smtClean="0">
                          <a:latin typeface="Cambria Math" panose="02040503050406030204" pitchFamily="18" charset="0"/>
                        </a:rPr>
                        <m:t>𝐶𝐻</m:t>
                      </m:r>
                      <m:sSub>
                        <m:sSubPr>
                          <m:ctrlPr>
                            <a:rPr kumimoji="1" lang="en-US" altLang="ja-JP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ja-JP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ja-JP" i="1" dirty="0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kumimoji="1" lang="en-US" altLang="ja-JP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1" lang="en-US" altLang="ja-JP" i="1" dirty="0" smtClean="0">
                          <a:latin typeface="Cambria Math" panose="02040503050406030204" pitchFamily="18" charset="0"/>
                        </a:rPr>
                        <m:t>𝐶</m:t>
                      </m:r>
                      <m:sSub>
                        <m:sSubPr>
                          <m:ctrlPr>
                            <a:rPr kumimoji="1" lang="en-US" altLang="ja-JP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ja-JP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ja-JP" i="1" dirty="0" smtClean="0">
                          <a:latin typeface="Cambria Math" panose="02040503050406030204" pitchFamily="18" charset="0"/>
                        </a:rPr>
                        <m:t>𝑂𝐻</m:t>
                      </m:r>
                    </m:oMath>
                  </m:oMathPara>
                </a14:m>
                <a:endParaRPr kumimoji="1" lang="en-US" altLang="ja-JP" dirty="0"/>
              </a:p>
            </p:txBody>
          </p:sp>
        </mc:Choice>
        <mc:Fallback xmlns="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CC74466F-58AA-9378-6A70-A3440C7CA2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9539" y="3696510"/>
                <a:ext cx="1784911" cy="64633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26CE01D8-8789-9852-CDFE-5C1C4D6E77B9}"/>
                  </a:ext>
                </a:extLst>
              </p:cNvPr>
              <p:cNvSpPr txBox="1"/>
              <p:nvPr/>
            </p:nvSpPr>
            <p:spPr>
              <a:xfrm>
                <a:off x="6845098" y="3696510"/>
                <a:ext cx="1853776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i="1" dirty="0" smtClean="0">
                          <a:latin typeface="Cambria Math" panose="02040503050406030204" pitchFamily="18" charset="0"/>
                        </a:rPr>
                        <m:t>𝐶</m:t>
                      </m:r>
                      <m:sSub>
                        <m:sSubPr>
                          <m:ctrlPr>
                            <a:rPr kumimoji="1" lang="en-US" altLang="ja-JP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i="1" dirty="0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kumimoji="1" lang="en-US" altLang="ja-JP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ja-JP" i="1" dirty="0" smtClean="0">
                          <a:latin typeface="Cambria Math" panose="02040503050406030204" pitchFamily="18" charset="0"/>
                        </a:rPr>
                        <m:t>𝐷𝑂</m:t>
                      </m:r>
                      <m:r>
                        <a:rPr kumimoji="1" lang="en-US" altLang="ja-JP" i="1" dirty="0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kumimoji="1" lang="en-US" altLang="ja-JP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i="1" dirty="0" smtClean="0">
                          <a:latin typeface="Cambria Math" panose="02040503050406030204" pitchFamily="18" charset="0"/>
                        </a:rPr>
                        <m:t>𝐶𝐻𝐷𝑂𝐻</m:t>
                      </m:r>
                      <m:r>
                        <a:rPr kumimoji="1" lang="en-US" altLang="ja-JP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1" lang="en-US" altLang="ja-JP" i="1" dirty="0" smtClean="0">
                          <a:latin typeface="Cambria Math" panose="02040503050406030204" pitchFamily="18" charset="0"/>
                        </a:rPr>
                        <m:t>𝐶</m:t>
                      </m:r>
                      <m:sSub>
                        <m:sSubPr>
                          <m:ctrlPr>
                            <a:rPr kumimoji="1" lang="en-US" altLang="ja-JP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i="1" dirty="0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kumimoji="1" lang="en-US" altLang="ja-JP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ja-JP" i="1" dirty="0" smtClean="0">
                          <a:latin typeface="Cambria Math" panose="02040503050406030204" pitchFamily="18" charset="0"/>
                        </a:rPr>
                        <m:t>𝑂𝐷</m:t>
                      </m:r>
                    </m:oMath>
                  </m:oMathPara>
                </a14:m>
                <a:endParaRPr kumimoji="1" lang="en-US" altLang="ja-JP" dirty="0"/>
              </a:p>
            </p:txBody>
          </p:sp>
        </mc:Choice>
        <mc:Fallback xmlns="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26CE01D8-8789-9852-CDFE-5C1C4D6E77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5098" y="3696510"/>
                <a:ext cx="1853776" cy="64633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86104A64-7C69-FAF3-0076-578AA2318A55}"/>
                  </a:ext>
                </a:extLst>
              </p:cNvPr>
              <p:cNvSpPr txBox="1"/>
              <p:nvPr/>
            </p:nvSpPr>
            <p:spPr>
              <a:xfrm>
                <a:off x="9412488" y="3892210"/>
                <a:ext cx="16360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i="1" dirty="0" smtClean="0">
                          <a:latin typeface="Cambria Math" panose="02040503050406030204" pitchFamily="18" charset="0"/>
                        </a:rPr>
                        <m:t>𝐶</m:t>
                      </m:r>
                      <m:sSub>
                        <m:sSubPr>
                          <m:ctrlPr>
                            <a:rPr kumimoji="1" lang="en-US" altLang="ja-JP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i="1" dirty="0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kumimoji="1" lang="en-US" altLang="ja-JP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kumimoji="1" lang="en-US" altLang="ja-JP" i="1" dirty="0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kumimoji="1" lang="en-US" altLang="ja-JP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1" lang="en-US" altLang="ja-JP" i="1" dirty="0" smtClean="0">
                          <a:latin typeface="Cambria Math" panose="02040503050406030204" pitchFamily="18" charset="0"/>
                        </a:rPr>
                        <m:t>𝐶</m:t>
                      </m:r>
                      <m:sSub>
                        <m:sSubPr>
                          <m:ctrlPr>
                            <a:rPr kumimoji="1" lang="en-US" altLang="ja-JP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i="1" dirty="0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kumimoji="1" lang="en-US" altLang="ja-JP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ja-JP" i="1" dirty="0" smtClean="0">
                          <a:latin typeface="Cambria Math" panose="02040503050406030204" pitchFamily="18" charset="0"/>
                        </a:rPr>
                        <m:t>𝑂𝐻</m:t>
                      </m:r>
                    </m:oMath>
                  </m:oMathPara>
                </a14:m>
                <a:endParaRPr kumimoji="1" lang="en-US" altLang="ja-JP" dirty="0"/>
              </a:p>
            </p:txBody>
          </p:sp>
        </mc:Choice>
        <mc:Fallback xmlns=""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86104A64-7C69-FAF3-0076-578AA2318A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2488" y="3892210"/>
                <a:ext cx="1636024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テキスト ボックス 12">
                <a:extLst>
                  <a:ext uri="{FF2B5EF4-FFF2-40B4-BE49-F238E27FC236}">
                    <a16:creationId xmlns:a16="http://schemas.microsoft.com/office/drawing/2014/main" id="{A6C953D2-6A33-024A-CC8A-5E10ABAF1901}"/>
                  </a:ext>
                </a:extLst>
              </p:cNvPr>
              <p:cNvSpPr txBox="1"/>
              <p:nvPr/>
            </p:nvSpPr>
            <p:spPr>
              <a:xfrm>
                <a:off x="2997547" y="4946800"/>
                <a:ext cx="936410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ja-JP" i="0" dirty="0" smtClean="0">
                              <a:latin typeface="Cambria Math" panose="02040503050406030204" pitchFamily="18" charset="0"/>
                            </a:rPr>
                            <m:t>CD</m:t>
                          </m:r>
                        </m:e>
                        <m:sub>
                          <m:r>
                            <a:rPr kumimoji="1" lang="en-US" altLang="ja-JP" b="0" i="0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m:rPr>
                          <m:sty m:val="p"/>
                        </m:rPr>
                        <a:rPr kumimoji="1" lang="en-US" altLang="ja-JP" i="0" dirty="0" smtClean="0">
                          <a:latin typeface="Cambria Math" panose="02040503050406030204" pitchFamily="18" charset="0"/>
                        </a:rPr>
                        <m:t>OH</m:t>
                      </m:r>
                    </m:oMath>
                  </m:oMathPara>
                </a14:m>
                <a:endParaRPr kumimoji="1" lang="en-US" altLang="ja-JP" dirty="0"/>
              </a:p>
            </p:txBody>
          </p:sp>
        </mc:Choice>
        <mc:Fallback xmlns="">
          <p:sp>
            <p:nvSpPr>
              <p:cNvPr id="13" name="テキスト ボックス 12">
                <a:extLst>
                  <a:ext uri="{FF2B5EF4-FFF2-40B4-BE49-F238E27FC236}">
                    <a16:creationId xmlns:a16="http://schemas.microsoft.com/office/drawing/2014/main" id="{A6C953D2-6A33-024A-CC8A-5E10ABAF19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7547" y="4946800"/>
                <a:ext cx="936410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テキスト ボックス 13">
                <a:extLst>
                  <a:ext uri="{FF2B5EF4-FFF2-40B4-BE49-F238E27FC236}">
                    <a16:creationId xmlns:a16="http://schemas.microsoft.com/office/drawing/2014/main" id="{50E66BF9-EFD4-5869-ECBA-F7D567852202}"/>
                  </a:ext>
                </a:extLst>
              </p:cNvPr>
              <p:cNvSpPr txBox="1"/>
              <p:nvPr/>
            </p:nvSpPr>
            <p:spPr>
              <a:xfrm>
                <a:off x="733514" y="4946800"/>
                <a:ext cx="9299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ja-JP" i="0" dirty="0" smtClean="0">
                              <a:latin typeface="Cambria Math" panose="02040503050406030204" pitchFamily="18" charset="0"/>
                            </a:rPr>
                            <m:t>CD</m:t>
                          </m:r>
                        </m:e>
                        <m:sub>
                          <m:r>
                            <a:rPr kumimoji="1" lang="en-US" altLang="ja-JP" b="0" i="0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m:rPr>
                          <m:sty m:val="p"/>
                        </m:rPr>
                        <a:rPr kumimoji="1" lang="en-US" altLang="ja-JP" i="0" dirty="0" smtClean="0">
                          <a:latin typeface="Cambria Math" panose="02040503050406030204" pitchFamily="18" charset="0"/>
                        </a:rPr>
                        <m:t>O</m:t>
                      </m:r>
                      <m:r>
                        <m:rPr>
                          <m:sty m:val="p"/>
                        </m:rPr>
                        <a:rPr kumimoji="1" lang="en-US" altLang="ja-JP" i="0" dirty="0">
                          <a:latin typeface="Cambria Math" panose="02040503050406030204" pitchFamily="18" charset="0"/>
                        </a:rPr>
                        <m:t>D</m:t>
                      </m:r>
                    </m:oMath>
                  </m:oMathPara>
                </a14:m>
                <a:endParaRPr kumimoji="1" lang="en-US" altLang="ja-JP" dirty="0"/>
              </a:p>
            </p:txBody>
          </p:sp>
        </mc:Choice>
        <mc:Fallback xmlns="">
          <p:sp>
            <p:nvSpPr>
              <p:cNvPr id="14" name="テキスト ボックス 13">
                <a:extLst>
                  <a:ext uri="{FF2B5EF4-FFF2-40B4-BE49-F238E27FC236}">
                    <a16:creationId xmlns:a16="http://schemas.microsoft.com/office/drawing/2014/main" id="{50E66BF9-EFD4-5869-ECBA-F7D5678522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514" y="4946800"/>
                <a:ext cx="929998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テキスト ボックス 14">
                <a:extLst>
                  <a:ext uri="{FF2B5EF4-FFF2-40B4-BE49-F238E27FC236}">
                    <a16:creationId xmlns:a16="http://schemas.microsoft.com/office/drawing/2014/main" id="{600A74A5-516F-18B4-C0CD-96882131A67C}"/>
                  </a:ext>
                </a:extLst>
              </p:cNvPr>
              <p:cNvSpPr txBox="1"/>
              <p:nvPr/>
            </p:nvSpPr>
            <p:spPr>
              <a:xfrm>
                <a:off x="5468530" y="4939000"/>
                <a:ext cx="1095107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ja-JP" i="0" dirty="0" smtClean="0">
                              <a:latin typeface="Cambria Math" panose="02040503050406030204" pitchFamily="18" charset="0"/>
                            </a:rPr>
                            <m:t>CHD</m:t>
                          </m:r>
                        </m:e>
                        <m:sub>
                          <m:r>
                            <a:rPr kumimoji="1" lang="en-US" altLang="ja-JP" b="0" i="0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m:rPr>
                          <m:sty m:val="p"/>
                        </m:rPr>
                        <a:rPr kumimoji="1" lang="en-US" altLang="ja-JP" i="0" dirty="0" smtClean="0">
                          <a:latin typeface="Cambria Math" panose="02040503050406030204" pitchFamily="18" charset="0"/>
                        </a:rPr>
                        <m:t>OH</m:t>
                      </m:r>
                    </m:oMath>
                  </m:oMathPara>
                </a14:m>
                <a:endParaRPr kumimoji="1" lang="en-US" altLang="ja-JP" dirty="0"/>
              </a:p>
            </p:txBody>
          </p:sp>
        </mc:Choice>
        <mc:Fallback xmlns="">
          <p:sp>
            <p:nvSpPr>
              <p:cNvPr id="15" name="テキスト ボックス 14">
                <a:extLst>
                  <a:ext uri="{FF2B5EF4-FFF2-40B4-BE49-F238E27FC236}">
                    <a16:creationId xmlns:a16="http://schemas.microsoft.com/office/drawing/2014/main" id="{600A74A5-516F-18B4-C0CD-96882131A6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8530" y="4939000"/>
                <a:ext cx="1095107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テキスト ボックス 15">
                <a:extLst>
                  <a:ext uri="{FF2B5EF4-FFF2-40B4-BE49-F238E27FC236}">
                    <a16:creationId xmlns:a16="http://schemas.microsoft.com/office/drawing/2014/main" id="{CEAB27AA-FD01-0BA9-B293-78C4E7FD5B53}"/>
                  </a:ext>
                </a:extLst>
              </p:cNvPr>
              <p:cNvSpPr txBox="1"/>
              <p:nvPr/>
            </p:nvSpPr>
            <p:spPr>
              <a:xfrm>
                <a:off x="8212295" y="4955185"/>
                <a:ext cx="1095107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ja-JP" i="0" dirty="0" smtClean="0">
                              <a:latin typeface="Cambria Math" panose="02040503050406030204" pitchFamily="18" charset="0"/>
                            </a:rPr>
                            <m:t>CH</m:t>
                          </m:r>
                        </m:e>
                        <m:sub>
                          <m:r>
                            <a:rPr kumimoji="1" lang="en-US" altLang="ja-JP" b="0" i="0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m:rPr>
                          <m:sty m:val="p"/>
                        </m:rPr>
                        <a:rPr kumimoji="1" lang="en-US" altLang="ja-JP" i="0" dirty="0" smtClean="0">
                          <a:latin typeface="Cambria Math" panose="02040503050406030204" pitchFamily="18" charset="0"/>
                        </a:rPr>
                        <m:t>DOH</m:t>
                      </m:r>
                    </m:oMath>
                  </m:oMathPara>
                </a14:m>
                <a:endParaRPr kumimoji="1" lang="en-US" altLang="ja-JP" dirty="0"/>
              </a:p>
            </p:txBody>
          </p:sp>
        </mc:Choice>
        <mc:Fallback xmlns="">
          <p:sp>
            <p:nvSpPr>
              <p:cNvPr id="16" name="テキスト ボックス 15">
                <a:extLst>
                  <a:ext uri="{FF2B5EF4-FFF2-40B4-BE49-F238E27FC236}">
                    <a16:creationId xmlns:a16="http://schemas.microsoft.com/office/drawing/2014/main" id="{CEAB27AA-FD01-0BA9-B293-78C4E7FD5B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2295" y="4955185"/>
                <a:ext cx="1095107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テキスト ボックス 16">
                <a:extLst>
                  <a:ext uri="{FF2B5EF4-FFF2-40B4-BE49-F238E27FC236}">
                    <a16:creationId xmlns:a16="http://schemas.microsoft.com/office/drawing/2014/main" id="{0EAFE742-F7D0-5E7F-336A-7C9F192B6238}"/>
                  </a:ext>
                </a:extLst>
              </p:cNvPr>
              <p:cNvSpPr txBox="1"/>
              <p:nvPr/>
            </p:nvSpPr>
            <p:spPr>
              <a:xfrm>
                <a:off x="10566649" y="4946800"/>
                <a:ext cx="942822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ja-JP" i="0" dirty="0" smtClean="0">
                              <a:latin typeface="Cambria Math" panose="02040503050406030204" pitchFamily="18" charset="0"/>
                            </a:rPr>
                            <m:t>CH</m:t>
                          </m:r>
                        </m:e>
                        <m:sub>
                          <m:r>
                            <a:rPr kumimoji="1" lang="en-US" altLang="ja-JP" b="0" i="0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m:rPr>
                          <m:sty m:val="p"/>
                        </m:rPr>
                        <a:rPr kumimoji="1" lang="en-US" altLang="ja-JP" i="0" dirty="0" smtClean="0">
                          <a:latin typeface="Cambria Math" panose="02040503050406030204" pitchFamily="18" charset="0"/>
                        </a:rPr>
                        <m:t>OH</m:t>
                      </m:r>
                    </m:oMath>
                  </m:oMathPara>
                </a14:m>
                <a:endParaRPr kumimoji="1" lang="en-US" altLang="ja-JP" dirty="0"/>
              </a:p>
            </p:txBody>
          </p:sp>
        </mc:Choice>
        <mc:Fallback xmlns="">
          <p:sp>
            <p:nvSpPr>
              <p:cNvPr id="17" name="テキスト ボックス 16">
                <a:extLst>
                  <a:ext uri="{FF2B5EF4-FFF2-40B4-BE49-F238E27FC236}">
                    <a16:creationId xmlns:a16="http://schemas.microsoft.com/office/drawing/2014/main" id="{0EAFE742-F7D0-5E7F-336A-7C9F192B62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66649" y="4946800"/>
                <a:ext cx="942822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テキスト ボックス 17">
                <a:extLst>
                  <a:ext uri="{FF2B5EF4-FFF2-40B4-BE49-F238E27FC236}">
                    <a16:creationId xmlns:a16="http://schemas.microsoft.com/office/drawing/2014/main" id="{C9643378-45A4-B540-C963-492061198151}"/>
                  </a:ext>
                </a:extLst>
              </p:cNvPr>
              <p:cNvSpPr txBox="1"/>
              <p:nvPr/>
            </p:nvSpPr>
            <p:spPr>
              <a:xfrm>
                <a:off x="2996443" y="5316132"/>
                <a:ext cx="108869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ja-JP" i="0" dirty="0" smtClean="0">
                              <a:latin typeface="Cambria Math" panose="02040503050406030204" pitchFamily="18" charset="0"/>
                            </a:rPr>
                            <m:t>CHD</m:t>
                          </m:r>
                        </m:e>
                        <m:sub>
                          <m:r>
                            <a:rPr kumimoji="1" lang="en-US" altLang="ja-JP" b="0" i="0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m:rPr>
                          <m:sty m:val="p"/>
                        </m:rPr>
                        <a:rPr kumimoji="1" lang="en-US" altLang="ja-JP" i="0" dirty="0" smtClean="0">
                          <a:latin typeface="Cambria Math" panose="02040503050406030204" pitchFamily="18" charset="0"/>
                        </a:rPr>
                        <m:t>OD</m:t>
                      </m:r>
                    </m:oMath>
                  </m:oMathPara>
                </a14:m>
                <a:endParaRPr kumimoji="1" lang="en-US" altLang="ja-JP" dirty="0"/>
              </a:p>
            </p:txBody>
          </p:sp>
        </mc:Choice>
        <mc:Fallback xmlns="">
          <p:sp>
            <p:nvSpPr>
              <p:cNvPr id="18" name="テキスト ボックス 17">
                <a:extLst>
                  <a:ext uri="{FF2B5EF4-FFF2-40B4-BE49-F238E27FC236}">
                    <a16:creationId xmlns:a16="http://schemas.microsoft.com/office/drawing/2014/main" id="{C9643378-45A4-B540-C963-4920611981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6443" y="5316132"/>
                <a:ext cx="1088695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テキスト ボックス 18">
                <a:extLst>
                  <a:ext uri="{FF2B5EF4-FFF2-40B4-BE49-F238E27FC236}">
                    <a16:creationId xmlns:a16="http://schemas.microsoft.com/office/drawing/2014/main" id="{75840B9F-3CA4-50E7-3EA9-BAC779560381}"/>
                  </a:ext>
                </a:extLst>
              </p:cNvPr>
              <p:cNvSpPr txBox="1"/>
              <p:nvPr/>
            </p:nvSpPr>
            <p:spPr>
              <a:xfrm>
                <a:off x="5470132" y="5308332"/>
                <a:ext cx="108869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ja-JP" i="0" dirty="0" smtClean="0">
                              <a:latin typeface="Cambria Math" panose="02040503050406030204" pitchFamily="18" charset="0"/>
                            </a:rPr>
                            <m:t>CH</m:t>
                          </m:r>
                        </m:e>
                        <m:sub>
                          <m:r>
                            <a:rPr kumimoji="1" lang="en-US" altLang="ja-JP" b="0" i="0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m:rPr>
                          <m:sty m:val="p"/>
                        </m:rPr>
                        <a:rPr kumimoji="1" lang="en-US" altLang="ja-JP" i="0" dirty="0" smtClean="0">
                          <a:latin typeface="Cambria Math" panose="02040503050406030204" pitchFamily="18" charset="0"/>
                        </a:rPr>
                        <m:t>DOD</m:t>
                      </m:r>
                    </m:oMath>
                  </m:oMathPara>
                </a14:m>
                <a:endParaRPr kumimoji="1" lang="en-US" altLang="ja-JP" dirty="0"/>
              </a:p>
            </p:txBody>
          </p:sp>
        </mc:Choice>
        <mc:Fallback xmlns="">
          <p:sp>
            <p:nvSpPr>
              <p:cNvPr id="19" name="テキスト ボックス 18">
                <a:extLst>
                  <a:ext uri="{FF2B5EF4-FFF2-40B4-BE49-F238E27FC236}">
                    <a16:creationId xmlns:a16="http://schemas.microsoft.com/office/drawing/2014/main" id="{75840B9F-3CA4-50E7-3EA9-BAC7795603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0132" y="5308332"/>
                <a:ext cx="1088695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テキスト ボックス 19">
                <a:extLst>
                  <a:ext uri="{FF2B5EF4-FFF2-40B4-BE49-F238E27FC236}">
                    <a16:creationId xmlns:a16="http://schemas.microsoft.com/office/drawing/2014/main" id="{7A069543-BFA7-4916-3EF5-20DD4DB84C7A}"/>
                  </a:ext>
                </a:extLst>
              </p:cNvPr>
              <p:cNvSpPr txBox="1"/>
              <p:nvPr/>
            </p:nvSpPr>
            <p:spPr>
              <a:xfrm>
                <a:off x="8323129" y="5324517"/>
                <a:ext cx="9364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ja-JP" i="0" dirty="0" smtClean="0">
                              <a:latin typeface="Cambria Math" panose="02040503050406030204" pitchFamily="18" charset="0"/>
                            </a:rPr>
                            <m:t>CH</m:t>
                          </m:r>
                        </m:e>
                        <m:sub>
                          <m:r>
                            <a:rPr kumimoji="1" lang="en-US" altLang="ja-JP" b="0" i="0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m:rPr>
                          <m:sty m:val="p"/>
                        </m:rPr>
                        <a:rPr kumimoji="1" lang="en-US" altLang="ja-JP" i="0" dirty="0" smtClean="0">
                          <a:latin typeface="Cambria Math" panose="02040503050406030204" pitchFamily="18" charset="0"/>
                        </a:rPr>
                        <m:t>OD</m:t>
                      </m:r>
                    </m:oMath>
                  </m:oMathPara>
                </a14:m>
                <a:endParaRPr kumimoji="1" lang="en-US" altLang="ja-JP" dirty="0"/>
              </a:p>
            </p:txBody>
          </p:sp>
        </mc:Choice>
        <mc:Fallback xmlns="">
          <p:sp>
            <p:nvSpPr>
              <p:cNvPr id="20" name="テキスト ボックス 19">
                <a:extLst>
                  <a:ext uri="{FF2B5EF4-FFF2-40B4-BE49-F238E27FC236}">
                    <a16:creationId xmlns:a16="http://schemas.microsoft.com/office/drawing/2014/main" id="{7A069543-BFA7-4916-3EF5-20DD4DB84C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3129" y="5324517"/>
                <a:ext cx="936410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直線矢印コネクタ 21">
            <a:extLst>
              <a:ext uri="{FF2B5EF4-FFF2-40B4-BE49-F238E27FC236}">
                <a16:creationId xmlns:a16="http://schemas.microsoft.com/office/drawing/2014/main" id="{4041A27B-4A66-DBB8-C52A-080A459C13B7}"/>
              </a:ext>
            </a:extLst>
          </p:cNvPr>
          <p:cNvCxnSpPr/>
          <p:nvPr/>
        </p:nvCxnSpPr>
        <p:spPr>
          <a:xfrm>
            <a:off x="6097088" y="1632443"/>
            <a:ext cx="623392" cy="409903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3" name="直線矢印コネクタ 22">
            <a:extLst>
              <a:ext uri="{FF2B5EF4-FFF2-40B4-BE49-F238E27FC236}">
                <a16:creationId xmlns:a16="http://schemas.microsoft.com/office/drawing/2014/main" id="{F5AAAC88-55E8-EB46-AF66-7352461CFA89}"/>
              </a:ext>
            </a:extLst>
          </p:cNvPr>
          <p:cNvCxnSpPr/>
          <p:nvPr/>
        </p:nvCxnSpPr>
        <p:spPr>
          <a:xfrm>
            <a:off x="7588903" y="2495136"/>
            <a:ext cx="623392" cy="409903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4" name="直線矢印コネクタ 23">
            <a:extLst>
              <a:ext uri="{FF2B5EF4-FFF2-40B4-BE49-F238E27FC236}">
                <a16:creationId xmlns:a16="http://schemas.microsoft.com/office/drawing/2014/main" id="{B373ECD9-F39B-203E-8ABE-5AE86C1BFC0B}"/>
              </a:ext>
            </a:extLst>
          </p:cNvPr>
          <p:cNvCxnSpPr/>
          <p:nvPr/>
        </p:nvCxnSpPr>
        <p:spPr>
          <a:xfrm>
            <a:off x="4661376" y="2403272"/>
            <a:ext cx="623392" cy="409903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5" name="直線矢印コネクタ 24">
            <a:extLst>
              <a:ext uri="{FF2B5EF4-FFF2-40B4-BE49-F238E27FC236}">
                <a16:creationId xmlns:a16="http://schemas.microsoft.com/office/drawing/2014/main" id="{71BE0E5C-E267-C32E-844D-B1C50836BCC0}"/>
              </a:ext>
            </a:extLst>
          </p:cNvPr>
          <p:cNvCxnSpPr/>
          <p:nvPr/>
        </p:nvCxnSpPr>
        <p:spPr>
          <a:xfrm>
            <a:off x="6395372" y="3470387"/>
            <a:ext cx="623392" cy="409903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直線矢印コネクタ 25">
            <a:extLst>
              <a:ext uri="{FF2B5EF4-FFF2-40B4-BE49-F238E27FC236}">
                <a16:creationId xmlns:a16="http://schemas.microsoft.com/office/drawing/2014/main" id="{370EE208-7444-1B47-9122-CEFD44809BE0}"/>
              </a:ext>
            </a:extLst>
          </p:cNvPr>
          <p:cNvCxnSpPr/>
          <p:nvPr/>
        </p:nvCxnSpPr>
        <p:spPr>
          <a:xfrm>
            <a:off x="9100792" y="3368841"/>
            <a:ext cx="623392" cy="409903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7" name="直線矢印コネクタ 26">
            <a:extLst>
              <a:ext uri="{FF2B5EF4-FFF2-40B4-BE49-F238E27FC236}">
                <a16:creationId xmlns:a16="http://schemas.microsoft.com/office/drawing/2014/main" id="{FFFC48FB-2539-88EB-5B6B-5F267BAA70E4}"/>
              </a:ext>
            </a:extLst>
          </p:cNvPr>
          <p:cNvCxnSpPr/>
          <p:nvPr/>
        </p:nvCxnSpPr>
        <p:spPr>
          <a:xfrm>
            <a:off x="10318691" y="4261542"/>
            <a:ext cx="623392" cy="409903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8" name="直線矢印コネクタ 27">
            <a:extLst>
              <a:ext uri="{FF2B5EF4-FFF2-40B4-BE49-F238E27FC236}">
                <a16:creationId xmlns:a16="http://schemas.microsoft.com/office/drawing/2014/main" id="{5265B8C6-0021-9AE2-15C0-29702B4119B6}"/>
              </a:ext>
            </a:extLst>
          </p:cNvPr>
          <p:cNvCxnSpPr/>
          <p:nvPr/>
        </p:nvCxnSpPr>
        <p:spPr>
          <a:xfrm>
            <a:off x="3670233" y="3465372"/>
            <a:ext cx="623392" cy="409903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9" name="直線矢印コネクタ 28">
            <a:extLst>
              <a:ext uri="{FF2B5EF4-FFF2-40B4-BE49-F238E27FC236}">
                <a16:creationId xmlns:a16="http://schemas.microsoft.com/office/drawing/2014/main" id="{32382189-E7EB-3D81-B001-C88D8BF08A6F}"/>
              </a:ext>
            </a:extLst>
          </p:cNvPr>
          <p:cNvCxnSpPr/>
          <p:nvPr/>
        </p:nvCxnSpPr>
        <p:spPr>
          <a:xfrm>
            <a:off x="5156834" y="4387709"/>
            <a:ext cx="623392" cy="409903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" name="直線矢印コネクタ 29">
            <a:extLst>
              <a:ext uri="{FF2B5EF4-FFF2-40B4-BE49-F238E27FC236}">
                <a16:creationId xmlns:a16="http://schemas.microsoft.com/office/drawing/2014/main" id="{FA778450-F6AF-3A07-96AB-5E78F1A7CA17}"/>
              </a:ext>
            </a:extLst>
          </p:cNvPr>
          <p:cNvCxnSpPr/>
          <p:nvPr/>
        </p:nvCxnSpPr>
        <p:spPr>
          <a:xfrm>
            <a:off x="7745839" y="4412552"/>
            <a:ext cx="623392" cy="409903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1" name="直線矢印コネクタ 30">
            <a:extLst>
              <a:ext uri="{FF2B5EF4-FFF2-40B4-BE49-F238E27FC236}">
                <a16:creationId xmlns:a16="http://schemas.microsoft.com/office/drawing/2014/main" id="{004E3C4B-76A8-861B-0EF4-5B7808F71892}"/>
              </a:ext>
            </a:extLst>
          </p:cNvPr>
          <p:cNvCxnSpPr/>
          <p:nvPr/>
        </p:nvCxnSpPr>
        <p:spPr>
          <a:xfrm>
            <a:off x="2680823" y="4279083"/>
            <a:ext cx="623392" cy="409903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3" name="直線矢印コネクタ 32">
            <a:extLst>
              <a:ext uri="{FF2B5EF4-FFF2-40B4-BE49-F238E27FC236}">
                <a16:creationId xmlns:a16="http://schemas.microsoft.com/office/drawing/2014/main" id="{38CC7F1A-778F-4666-4B40-7210751AEE76}"/>
              </a:ext>
            </a:extLst>
          </p:cNvPr>
          <p:cNvCxnSpPr/>
          <p:nvPr/>
        </p:nvCxnSpPr>
        <p:spPr>
          <a:xfrm flipH="1">
            <a:off x="4781994" y="1632443"/>
            <a:ext cx="633975" cy="40990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矢印コネクタ 33">
            <a:extLst>
              <a:ext uri="{FF2B5EF4-FFF2-40B4-BE49-F238E27FC236}">
                <a16:creationId xmlns:a16="http://schemas.microsoft.com/office/drawing/2014/main" id="{F6962FB1-D673-C9E4-336A-B5EF31F6B2F0}"/>
              </a:ext>
            </a:extLst>
          </p:cNvPr>
          <p:cNvCxnSpPr/>
          <p:nvPr/>
        </p:nvCxnSpPr>
        <p:spPr>
          <a:xfrm flipH="1">
            <a:off x="3540790" y="2403271"/>
            <a:ext cx="633975" cy="40990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矢印コネクタ 34">
            <a:extLst>
              <a:ext uri="{FF2B5EF4-FFF2-40B4-BE49-F238E27FC236}">
                <a16:creationId xmlns:a16="http://schemas.microsoft.com/office/drawing/2014/main" id="{0CF95856-DF0C-0647-9DC0-DBC85CE5CC59}"/>
              </a:ext>
            </a:extLst>
          </p:cNvPr>
          <p:cNvCxnSpPr/>
          <p:nvPr/>
        </p:nvCxnSpPr>
        <p:spPr>
          <a:xfrm flipH="1">
            <a:off x="2249416" y="3425106"/>
            <a:ext cx="633975" cy="40990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矢印コネクタ 35">
            <a:extLst>
              <a:ext uri="{FF2B5EF4-FFF2-40B4-BE49-F238E27FC236}">
                <a16:creationId xmlns:a16="http://schemas.microsoft.com/office/drawing/2014/main" id="{EE6DF55E-C3F9-945F-0721-ABDA28B935F0}"/>
              </a:ext>
            </a:extLst>
          </p:cNvPr>
          <p:cNvCxnSpPr/>
          <p:nvPr/>
        </p:nvCxnSpPr>
        <p:spPr>
          <a:xfrm flipH="1">
            <a:off x="1198513" y="4370619"/>
            <a:ext cx="633975" cy="40990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矢印コネクタ 36">
            <a:extLst>
              <a:ext uri="{FF2B5EF4-FFF2-40B4-BE49-F238E27FC236}">
                <a16:creationId xmlns:a16="http://schemas.microsoft.com/office/drawing/2014/main" id="{683A07B1-7D56-68E3-C220-938C63100D06}"/>
              </a:ext>
            </a:extLst>
          </p:cNvPr>
          <p:cNvCxnSpPr/>
          <p:nvPr/>
        </p:nvCxnSpPr>
        <p:spPr>
          <a:xfrm flipH="1">
            <a:off x="6161912" y="2415820"/>
            <a:ext cx="633975" cy="40990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矢印コネクタ 37">
            <a:extLst>
              <a:ext uri="{FF2B5EF4-FFF2-40B4-BE49-F238E27FC236}">
                <a16:creationId xmlns:a16="http://schemas.microsoft.com/office/drawing/2014/main" id="{6CC565EE-6EAE-59D5-F0ED-0B5E198B056D}"/>
              </a:ext>
            </a:extLst>
          </p:cNvPr>
          <p:cNvCxnSpPr>
            <a:cxnSpLocks/>
          </p:cNvCxnSpPr>
          <p:nvPr/>
        </p:nvCxnSpPr>
        <p:spPr>
          <a:xfrm flipH="1">
            <a:off x="5000019" y="3428091"/>
            <a:ext cx="509213" cy="33639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矢印コネクタ 39">
            <a:extLst>
              <a:ext uri="{FF2B5EF4-FFF2-40B4-BE49-F238E27FC236}">
                <a16:creationId xmlns:a16="http://schemas.microsoft.com/office/drawing/2014/main" id="{28173425-5150-21DA-D240-AC89371B9DEF}"/>
              </a:ext>
            </a:extLst>
          </p:cNvPr>
          <p:cNvCxnSpPr/>
          <p:nvPr/>
        </p:nvCxnSpPr>
        <p:spPr>
          <a:xfrm flipH="1">
            <a:off x="3548129" y="4274282"/>
            <a:ext cx="633975" cy="40990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矢印コネクタ 40">
            <a:extLst>
              <a:ext uri="{FF2B5EF4-FFF2-40B4-BE49-F238E27FC236}">
                <a16:creationId xmlns:a16="http://schemas.microsoft.com/office/drawing/2014/main" id="{3B6E5CE2-F7C0-BC44-5D08-0E4AF1F96843}"/>
              </a:ext>
            </a:extLst>
          </p:cNvPr>
          <p:cNvCxnSpPr>
            <a:cxnSpLocks/>
          </p:cNvCxnSpPr>
          <p:nvPr/>
        </p:nvCxnSpPr>
        <p:spPr>
          <a:xfrm flipH="1">
            <a:off x="7976588" y="3470117"/>
            <a:ext cx="464669" cy="31859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矢印コネクタ 42">
            <a:extLst>
              <a:ext uri="{FF2B5EF4-FFF2-40B4-BE49-F238E27FC236}">
                <a16:creationId xmlns:a16="http://schemas.microsoft.com/office/drawing/2014/main" id="{9230EE6B-61B7-8869-8643-45AC68723675}"/>
              </a:ext>
            </a:extLst>
          </p:cNvPr>
          <p:cNvCxnSpPr/>
          <p:nvPr/>
        </p:nvCxnSpPr>
        <p:spPr>
          <a:xfrm flipH="1">
            <a:off x="6691347" y="4387709"/>
            <a:ext cx="633975" cy="40990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矢印コネクタ 43">
            <a:extLst>
              <a:ext uri="{FF2B5EF4-FFF2-40B4-BE49-F238E27FC236}">
                <a16:creationId xmlns:a16="http://schemas.microsoft.com/office/drawing/2014/main" id="{737E99F0-E1BB-1B57-2B61-CFD8D93BA4FC}"/>
              </a:ext>
            </a:extLst>
          </p:cNvPr>
          <p:cNvCxnSpPr/>
          <p:nvPr/>
        </p:nvCxnSpPr>
        <p:spPr>
          <a:xfrm flipH="1">
            <a:off x="9095500" y="4352303"/>
            <a:ext cx="633975" cy="40990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标题 1">
                <a:extLst>
                  <a:ext uri="{FF2B5EF4-FFF2-40B4-BE49-F238E27FC236}">
                    <a16:creationId xmlns:a16="http://schemas.microsoft.com/office/drawing/2014/main" id="{0939845F-60BA-5AB9-099B-CDBE39EC4E5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365125"/>
                <a:ext cx="10515600" cy="1325563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kumimoji="1"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ja-JP" altLang="en-US" sz="3600" dirty="0">
                    <a:latin typeface="BIZ UDPゴシック" panose="020B0400000000000000" pitchFamily="50" charset="-128"/>
                    <a:ea typeface="BIZ UDPゴシック" panose="020B0400000000000000" pitchFamily="50" charset="-128"/>
                  </a:rPr>
                  <a:t>メタノールの重水素濃縮反応</a:t>
                </a:r>
                <a14:m>
                  <m:oMath xmlns:m="http://schemas.openxmlformats.org/officeDocument/2006/math">
                    <m:r>
                      <a:rPr lang="ja-JP" altLang="en-US" sz="3600" i="1" dirty="0" smtClean="0">
                        <a:latin typeface="Cambria Math" panose="02040503050406030204" pitchFamily="18" charset="0"/>
                        <a:ea typeface="BIZ UDPゴシック" panose="020B0400000000000000" pitchFamily="50" charset="-128"/>
                      </a:rPr>
                      <m:t>経</m:t>
                    </m:r>
                    <m:sSup>
                      <m:sSupPr>
                        <m:ctrlPr>
                          <a:rPr lang="en-US" altLang="ja-JP" sz="3600" b="0" i="1" dirty="0" smtClean="0">
                            <a:latin typeface="Cambria Math" panose="02040503050406030204" pitchFamily="18" charset="0"/>
                            <a:ea typeface="BIZ UDPゴシック" panose="020B0400000000000000" pitchFamily="50" charset="-128"/>
                          </a:rPr>
                        </m:ctrlPr>
                      </m:sSupPr>
                      <m:e>
                        <m:r>
                          <a:rPr lang="ja-JP" altLang="en-US" sz="3600" i="1" dirty="0" smtClean="0">
                            <a:latin typeface="Cambria Math" panose="02040503050406030204" pitchFamily="18" charset="0"/>
                            <a:ea typeface="BIZ UDPゴシック" panose="020B0400000000000000" pitchFamily="50" charset="-128"/>
                          </a:rPr>
                          <m:t>路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altLang="ja-JP" sz="3600" b="0" i="1" dirty="0" smtClean="0">
                                <a:latin typeface="Cambria Math" panose="02040503050406030204" pitchFamily="18" charset="0"/>
                                <a:ea typeface="BIZ UDPゴシック" panose="020B0400000000000000" pitchFamily="50" charset="-128"/>
                              </a:rPr>
                            </m:ctrlPr>
                          </m:dPr>
                          <m:e>
                            <m:r>
                              <a:rPr lang="en-US" altLang="ja-JP" sz="3600" b="0" i="1" dirty="0" smtClean="0">
                                <a:latin typeface="Cambria Math" panose="02040503050406030204" pitchFamily="18" charset="0"/>
                                <a:ea typeface="BIZ UDPゴシック" panose="020B0400000000000000" pitchFamily="50" charset="-128"/>
                              </a:rPr>
                              <m:t>2</m:t>
                            </m:r>
                          </m:e>
                        </m:d>
                      </m:sup>
                    </m:sSup>
                  </m:oMath>
                </a14:m>
                <a:endParaRPr lang="zh-CN" altLang="en-US" sz="3600" dirty="0">
                  <a:latin typeface="BIZ UDPゴシック" panose="020B0400000000000000" pitchFamily="50" charset="-128"/>
                  <a:ea typeface="BIZ UDPゴシック" panose="020B0400000000000000" pitchFamily="50" charset="-128"/>
                </a:endParaRPr>
              </a:p>
            </p:txBody>
          </p:sp>
        </mc:Choice>
        <mc:Fallback xmlns="">
          <p:sp>
            <p:nvSpPr>
              <p:cNvPr id="45" name="标题 1">
                <a:extLst>
                  <a:ext uri="{FF2B5EF4-FFF2-40B4-BE49-F238E27FC236}">
                    <a16:creationId xmlns:a16="http://schemas.microsoft.com/office/drawing/2014/main" id="{0939845F-60BA-5AB9-099B-CDBE39EC4E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65125"/>
                <a:ext cx="10515600" cy="1325563"/>
              </a:xfrm>
              <a:prstGeom prst="rect">
                <a:avLst/>
              </a:prstGeom>
              <a:blipFill>
                <a:blip r:embed="rId20"/>
                <a:stretch>
                  <a:fillRect l="-1797" t="-1152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テキスト ボックス 46">
            <a:extLst>
              <a:ext uri="{FF2B5EF4-FFF2-40B4-BE49-F238E27FC236}">
                <a16:creationId xmlns:a16="http://schemas.microsoft.com/office/drawing/2014/main" id="{C6BBCCF8-4D8C-FA2C-B89F-E8C3E9343195}"/>
              </a:ext>
            </a:extLst>
          </p:cNvPr>
          <p:cNvSpPr txBox="1"/>
          <p:nvPr/>
        </p:nvSpPr>
        <p:spPr>
          <a:xfrm>
            <a:off x="7857672" y="986112"/>
            <a:ext cx="341632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斜体：ラジカル分子</a:t>
            </a:r>
            <a:endParaRPr kumimoji="1" lang="en-US" altLang="ja-JP" dirty="0"/>
          </a:p>
          <a:p>
            <a:r>
              <a:rPr kumimoji="1" lang="ja-JP" altLang="en-US" dirty="0"/>
              <a:t>黒枠：星間塵で観測された分子</a:t>
            </a:r>
            <a:endParaRPr kumimoji="1" lang="en-US" altLang="ja-JP" dirty="0"/>
          </a:p>
          <a:p>
            <a:r>
              <a:rPr kumimoji="1" lang="ja-JP" altLang="en-US" dirty="0"/>
              <a:t>青線：付加反応</a:t>
            </a:r>
            <a:endParaRPr kumimoji="1" lang="en-US" altLang="ja-JP" dirty="0"/>
          </a:p>
          <a:p>
            <a:r>
              <a:rPr kumimoji="1" lang="ja-JP" altLang="en-US" dirty="0"/>
              <a:t>黒線：置換反応</a:t>
            </a:r>
          </a:p>
        </p:txBody>
      </p:sp>
      <p:sp>
        <p:nvSpPr>
          <p:cNvPr id="53" name="矢印: 下カーブ 52">
            <a:extLst>
              <a:ext uri="{FF2B5EF4-FFF2-40B4-BE49-F238E27FC236}">
                <a16:creationId xmlns:a16="http://schemas.microsoft.com/office/drawing/2014/main" id="{07A6919C-6986-6A2A-2B47-B78C021872F8}"/>
              </a:ext>
            </a:extLst>
          </p:cNvPr>
          <p:cNvSpPr/>
          <p:nvPr/>
        </p:nvSpPr>
        <p:spPr>
          <a:xfrm>
            <a:off x="5031709" y="1998252"/>
            <a:ext cx="1451134" cy="331845"/>
          </a:xfrm>
          <a:prstGeom prst="curvedDown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54" name="矢印: 下カーブ 53">
            <a:extLst>
              <a:ext uri="{FF2B5EF4-FFF2-40B4-BE49-F238E27FC236}">
                <a16:creationId xmlns:a16="http://schemas.microsoft.com/office/drawing/2014/main" id="{1084A8C1-93CA-E9A5-D574-7DB694F24C3A}"/>
              </a:ext>
            </a:extLst>
          </p:cNvPr>
          <p:cNvSpPr/>
          <p:nvPr/>
        </p:nvSpPr>
        <p:spPr>
          <a:xfrm flipH="1">
            <a:off x="4864068" y="1833804"/>
            <a:ext cx="1694759" cy="349930"/>
          </a:xfrm>
          <a:prstGeom prst="curvedDown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55" name="矢印: 下カーブ 54">
            <a:extLst>
              <a:ext uri="{FF2B5EF4-FFF2-40B4-BE49-F238E27FC236}">
                <a16:creationId xmlns:a16="http://schemas.microsoft.com/office/drawing/2014/main" id="{8E350902-EF62-71BD-967A-8C8EF28222CD}"/>
              </a:ext>
            </a:extLst>
          </p:cNvPr>
          <p:cNvSpPr/>
          <p:nvPr/>
        </p:nvSpPr>
        <p:spPr>
          <a:xfrm>
            <a:off x="3891535" y="2894009"/>
            <a:ext cx="1451134" cy="331845"/>
          </a:xfrm>
          <a:prstGeom prst="curvedDown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56" name="矢印: 下カーブ 55">
            <a:extLst>
              <a:ext uri="{FF2B5EF4-FFF2-40B4-BE49-F238E27FC236}">
                <a16:creationId xmlns:a16="http://schemas.microsoft.com/office/drawing/2014/main" id="{C8B9F686-D262-C1FA-34FA-0212653129D7}"/>
              </a:ext>
            </a:extLst>
          </p:cNvPr>
          <p:cNvSpPr/>
          <p:nvPr/>
        </p:nvSpPr>
        <p:spPr>
          <a:xfrm flipH="1">
            <a:off x="3723894" y="2729561"/>
            <a:ext cx="1694759" cy="349930"/>
          </a:xfrm>
          <a:prstGeom prst="curvedDown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57" name="矢印: 下カーブ 56">
            <a:extLst>
              <a:ext uri="{FF2B5EF4-FFF2-40B4-BE49-F238E27FC236}">
                <a16:creationId xmlns:a16="http://schemas.microsoft.com/office/drawing/2014/main" id="{56A04637-16C9-B46D-51D0-34DF04434C6F}"/>
              </a:ext>
            </a:extLst>
          </p:cNvPr>
          <p:cNvSpPr/>
          <p:nvPr/>
        </p:nvSpPr>
        <p:spPr>
          <a:xfrm>
            <a:off x="6573650" y="2953107"/>
            <a:ext cx="1451134" cy="331845"/>
          </a:xfrm>
          <a:prstGeom prst="curvedDown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58" name="矢印: 下カーブ 57">
            <a:extLst>
              <a:ext uri="{FF2B5EF4-FFF2-40B4-BE49-F238E27FC236}">
                <a16:creationId xmlns:a16="http://schemas.microsoft.com/office/drawing/2014/main" id="{0F3C6335-6EAE-6B57-C78C-A8F5486A89B5}"/>
              </a:ext>
            </a:extLst>
          </p:cNvPr>
          <p:cNvSpPr/>
          <p:nvPr/>
        </p:nvSpPr>
        <p:spPr>
          <a:xfrm flipH="1">
            <a:off x="6406009" y="2788659"/>
            <a:ext cx="1694759" cy="349930"/>
          </a:xfrm>
          <a:prstGeom prst="curvedDown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59" name="矢印: 下カーブ 58">
            <a:extLst>
              <a:ext uri="{FF2B5EF4-FFF2-40B4-BE49-F238E27FC236}">
                <a16:creationId xmlns:a16="http://schemas.microsoft.com/office/drawing/2014/main" id="{575CA654-1890-305B-092A-B176C3021C2D}"/>
              </a:ext>
            </a:extLst>
          </p:cNvPr>
          <p:cNvSpPr/>
          <p:nvPr/>
        </p:nvSpPr>
        <p:spPr>
          <a:xfrm>
            <a:off x="2685574" y="3690517"/>
            <a:ext cx="1243138" cy="270580"/>
          </a:xfrm>
          <a:prstGeom prst="curvedDown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60" name="矢印: 下カーブ 59">
            <a:extLst>
              <a:ext uri="{FF2B5EF4-FFF2-40B4-BE49-F238E27FC236}">
                <a16:creationId xmlns:a16="http://schemas.microsoft.com/office/drawing/2014/main" id="{F903799C-0E3F-1E2E-EE37-6FC868F3658F}"/>
              </a:ext>
            </a:extLst>
          </p:cNvPr>
          <p:cNvSpPr/>
          <p:nvPr/>
        </p:nvSpPr>
        <p:spPr>
          <a:xfrm flipH="1">
            <a:off x="2517931" y="3526068"/>
            <a:ext cx="1451843" cy="285326"/>
          </a:xfrm>
          <a:prstGeom prst="curvedDown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63" name="矢印: 下カーブ 62">
            <a:extLst>
              <a:ext uri="{FF2B5EF4-FFF2-40B4-BE49-F238E27FC236}">
                <a16:creationId xmlns:a16="http://schemas.microsoft.com/office/drawing/2014/main" id="{7778DADD-F1C5-6281-AF12-2799E2D5944C}"/>
              </a:ext>
            </a:extLst>
          </p:cNvPr>
          <p:cNvSpPr/>
          <p:nvPr/>
        </p:nvSpPr>
        <p:spPr>
          <a:xfrm>
            <a:off x="5353025" y="3788404"/>
            <a:ext cx="1466754" cy="270580"/>
          </a:xfrm>
          <a:prstGeom prst="curvedDown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64" name="矢印: 下カーブ 63">
            <a:extLst>
              <a:ext uri="{FF2B5EF4-FFF2-40B4-BE49-F238E27FC236}">
                <a16:creationId xmlns:a16="http://schemas.microsoft.com/office/drawing/2014/main" id="{DEBE8BD8-113F-55A9-4A72-A3035A60BB35}"/>
              </a:ext>
            </a:extLst>
          </p:cNvPr>
          <p:cNvSpPr/>
          <p:nvPr/>
        </p:nvSpPr>
        <p:spPr>
          <a:xfrm flipH="1">
            <a:off x="5185381" y="3623955"/>
            <a:ext cx="1713001" cy="285326"/>
          </a:xfrm>
          <a:prstGeom prst="curvedDown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67" name="矢印: 下カーブ 66">
            <a:extLst>
              <a:ext uri="{FF2B5EF4-FFF2-40B4-BE49-F238E27FC236}">
                <a16:creationId xmlns:a16="http://schemas.microsoft.com/office/drawing/2014/main" id="{E727021A-3004-CA76-FF66-B347F8A2C8D9}"/>
              </a:ext>
            </a:extLst>
          </p:cNvPr>
          <p:cNvSpPr/>
          <p:nvPr/>
        </p:nvSpPr>
        <p:spPr>
          <a:xfrm>
            <a:off x="8322694" y="3754398"/>
            <a:ext cx="1243138" cy="270580"/>
          </a:xfrm>
          <a:prstGeom prst="curvedDown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68" name="矢印: 下カーブ 67">
            <a:extLst>
              <a:ext uri="{FF2B5EF4-FFF2-40B4-BE49-F238E27FC236}">
                <a16:creationId xmlns:a16="http://schemas.microsoft.com/office/drawing/2014/main" id="{6C8D0A88-F0B2-91BE-30C5-83764C75748E}"/>
              </a:ext>
            </a:extLst>
          </p:cNvPr>
          <p:cNvSpPr/>
          <p:nvPr/>
        </p:nvSpPr>
        <p:spPr>
          <a:xfrm flipH="1">
            <a:off x="8155051" y="3589949"/>
            <a:ext cx="1451843" cy="285326"/>
          </a:xfrm>
          <a:prstGeom prst="curvedDown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69" name="矢印: 下カーブ 68">
            <a:extLst>
              <a:ext uri="{FF2B5EF4-FFF2-40B4-BE49-F238E27FC236}">
                <a16:creationId xmlns:a16="http://schemas.microsoft.com/office/drawing/2014/main" id="{D64016B4-ADC5-4AFD-4229-8788F8E24A5E}"/>
              </a:ext>
            </a:extLst>
          </p:cNvPr>
          <p:cNvSpPr/>
          <p:nvPr/>
        </p:nvSpPr>
        <p:spPr>
          <a:xfrm>
            <a:off x="1673290" y="4719125"/>
            <a:ext cx="1243138" cy="270580"/>
          </a:xfrm>
          <a:prstGeom prst="curvedDown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70" name="矢印: 下カーブ 69">
            <a:extLst>
              <a:ext uri="{FF2B5EF4-FFF2-40B4-BE49-F238E27FC236}">
                <a16:creationId xmlns:a16="http://schemas.microsoft.com/office/drawing/2014/main" id="{A0EA1EA3-9C3D-CFD2-9EAD-BE5BCCF8E9E1}"/>
              </a:ext>
            </a:extLst>
          </p:cNvPr>
          <p:cNvSpPr/>
          <p:nvPr/>
        </p:nvSpPr>
        <p:spPr>
          <a:xfrm flipH="1">
            <a:off x="1505647" y="4554676"/>
            <a:ext cx="1451843" cy="285326"/>
          </a:xfrm>
          <a:prstGeom prst="curvedDown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71" name="矢印: 下カーブ 70">
            <a:extLst>
              <a:ext uri="{FF2B5EF4-FFF2-40B4-BE49-F238E27FC236}">
                <a16:creationId xmlns:a16="http://schemas.microsoft.com/office/drawing/2014/main" id="{40A5620E-6931-216E-1607-D28C922A332C}"/>
              </a:ext>
            </a:extLst>
          </p:cNvPr>
          <p:cNvSpPr/>
          <p:nvPr/>
        </p:nvSpPr>
        <p:spPr>
          <a:xfrm>
            <a:off x="4077433" y="4694222"/>
            <a:ext cx="1243138" cy="270580"/>
          </a:xfrm>
          <a:prstGeom prst="curvedDown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72" name="矢印: 下カーブ 71">
            <a:extLst>
              <a:ext uri="{FF2B5EF4-FFF2-40B4-BE49-F238E27FC236}">
                <a16:creationId xmlns:a16="http://schemas.microsoft.com/office/drawing/2014/main" id="{50CCD2A3-14FA-C331-C54B-E2E614718DBB}"/>
              </a:ext>
            </a:extLst>
          </p:cNvPr>
          <p:cNvSpPr/>
          <p:nvPr/>
        </p:nvSpPr>
        <p:spPr>
          <a:xfrm flipH="1">
            <a:off x="3909790" y="4529773"/>
            <a:ext cx="1451843" cy="285326"/>
          </a:xfrm>
          <a:prstGeom prst="curvedDown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73" name="矢印: 下カーブ 72">
            <a:extLst>
              <a:ext uri="{FF2B5EF4-FFF2-40B4-BE49-F238E27FC236}">
                <a16:creationId xmlns:a16="http://schemas.microsoft.com/office/drawing/2014/main" id="{FFD32D02-010D-D179-C02A-292BB0F68065}"/>
              </a:ext>
            </a:extLst>
          </p:cNvPr>
          <p:cNvSpPr/>
          <p:nvPr/>
        </p:nvSpPr>
        <p:spPr>
          <a:xfrm>
            <a:off x="6890693" y="4826086"/>
            <a:ext cx="1243138" cy="270580"/>
          </a:xfrm>
          <a:prstGeom prst="curvedDown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74" name="矢印: 下カーブ 73">
            <a:extLst>
              <a:ext uri="{FF2B5EF4-FFF2-40B4-BE49-F238E27FC236}">
                <a16:creationId xmlns:a16="http://schemas.microsoft.com/office/drawing/2014/main" id="{B3AFF197-4184-924B-E5B7-BE7634518B65}"/>
              </a:ext>
            </a:extLst>
          </p:cNvPr>
          <p:cNvSpPr/>
          <p:nvPr/>
        </p:nvSpPr>
        <p:spPr>
          <a:xfrm flipH="1">
            <a:off x="6723050" y="4661637"/>
            <a:ext cx="1451843" cy="285326"/>
          </a:xfrm>
          <a:prstGeom prst="curvedDown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77" name="矢印: 下カーブ 76">
            <a:extLst>
              <a:ext uri="{FF2B5EF4-FFF2-40B4-BE49-F238E27FC236}">
                <a16:creationId xmlns:a16="http://schemas.microsoft.com/office/drawing/2014/main" id="{B7B799E3-BEA7-7182-8BA8-71C5067FC42E}"/>
              </a:ext>
            </a:extLst>
          </p:cNvPr>
          <p:cNvSpPr/>
          <p:nvPr/>
        </p:nvSpPr>
        <p:spPr>
          <a:xfrm>
            <a:off x="9325640" y="4768984"/>
            <a:ext cx="1243138" cy="270580"/>
          </a:xfrm>
          <a:prstGeom prst="curvedDown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78" name="矢印: 下カーブ 77">
            <a:extLst>
              <a:ext uri="{FF2B5EF4-FFF2-40B4-BE49-F238E27FC236}">
                <a16:creationId xmlns:a16="http://schemas.microsoft.com/office/drawing/2014/main" id="{724B79E1-EB2B-197F-9B8E-612801993C96}"/>
              </a:ext>
            </a:extLst>
          </p:cNvPr>
          <p:cNvSpPr/>
          <p:nvPr/>
        </p:nvSpPr>
        <p:spPr>
          <a:xfrm flipH="1">
            <a:off x="9157997" y="4604535"/>
            <a:ext cx="1451843" cy="285326"/>
          </a:xfrm>
          <a:prstGeom prst="curvedDown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79" name="テキスト ボックス 78">
            <a:extLst>
              <a:ext uri="{FF2B5EF4-FFF2-40B4-BE49-F238E27FC236}">
                <a16:creationId xmlns:a16="http://schemas.microsoft.com/office/drawing/2014/main" id="{15A50FF5-C5F6-216E-8F4B-927A1BEE4A00}"/>
              </a:ext>
            </a:extLst>
          </p:cNvPr>
          <p:cNvSpPr txBox="1"/>
          <p:nvPr/>
        </p:nvSpPr>
        <p:spPr>
          <a:xfrm>
            <a:off x="1657143" y="5775353"/>
            <a:ext cx="60837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dirty="0"/>
              <a:t>この反応ネットワークをこれから研究していく予定</a:t>
            </a:r>
          </a:p>
        </p:txBody>
      </p:sp>
      <p:sp>
        <p:nvSpPr>
          <p:cNvPr id="80" name="テキスト ボックス 79">
            <a:extLst>
              <a:ext uri="{FF2B5EF4-FFF2-40B4-BE49-F238E27FC236}">
                <a16:creationId xmlns:a16="http://schemas.microsoft.com/office/drawing/2014/main" id="{68B8F204-4FA4-9874-C657-35F386F91794}"/>
              </a:ext>
            </a:extLst>
          </p:cNvPr>
          <p:cNvSpPr txBox="1"/>
          <p:nvPr/>
        </p:nvSpPr>
        <p:spPr>
          <a:xfrm>
            <a:off x="245417" y="6356350"/>
            <a:ext cx="829318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1400" dirty="0"/>
              <a:t>[2]</a:t>
            </a:r>
            <a:r>
              <a:rPr kumimoji="1" lang="ja-JP" altLang="en-US" sz="1400" dirty="0"/>
              <a:t>日本惑星科学会誌 </a:t>
            </a:r>
            <a:r>
              <a:rPr kumimoji="1" lang="en-US" altLang="ja-JP" sz="1400" dirty="0"/>
              <a:t>Vol.15.No.1,2006</a:t>
            </a:r>
            <a:endParaRPr kumimoji="1"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8131970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42DA6BC-FA53-A252-CE07-55B8917305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D650F-6923-4A4C-ADE2-BB0B86E7CCFF}" type="slidenum">
              <a:rPr lang="zh-CN" altLang="en-US" smtClean="0"/>
              <a:t>4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0261FB4E-BF7D-5F80-E0B1-4AB114BB53BB}"/>
                  </a:ext>
                </a:extLst>
              </p:cNvPr>
              <p:cNvSpPr txBox="1"/>
              <p:nvPr/>
            </p:nvSpPr>
            <p:spPr>
              <a:xfrm>
                <a:off x="3174034" y="824256"/>
                <a:ext cx="330455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ja-JP" sz="2800" i="0" dirty="0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kumimoji="1" lang="en-US" altLang="ja-JP" sz="2800" i="0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ja-JP" sz="2800" i="0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ja-JP" sz="2800" i="0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1" lang="en-US" altLang="ja-JP" sz="2800" i="0" dirty="0" smtClean="0">
                          <a:latin typeface="Cambria Math" panose="02040503050406030204" pitchFamily="18" charset="0"/>
                        </a:rPr>
                        <m:t>HCO</m:t>
                      </m:r>
                      <m:r>
                        <a:rPr kumimoji="1" lang="en-US" altLang="ja-JP" sz="2800" i="0" dirty="0" smtClean="0">
                          <a:latin typeface="Cambria Math" panose="02040503050406030204" pitchFamily="18" charset="0"/>
                        </a:rPr>
                        <m:t> → </m:t>
                      </m:r>
                      <m:sSub>
                        <m:sSubPr>
                          <m:ctrlPr>
                            <a:rPr kumimoji="1" lang="en-US" altLang="ja-JP" sz="28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ja-JP" sz="2800" i="0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ja-JP" sz="2800" b="0" i="0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m:rPr>
                          <m:sty m:val="p"/>
                        </m:rPr>
                        <a:rPr kumimoji="1" lang="en-US" altLang="ja-JP" sz="2800" i="0" dirty="0" smtClean="0">
                          <a:latin typeface="Cambria Math" panose="02040503050406030204" pitchFamily="18" charset="0"/>
                        </a:rPr>
                        <m:t>CO</m:t>
                      </m:r>
                    </m:oMath>
                  </m:oMathPara>
                </a14:m>
                <a:endParaRPr kumimoji="1" lang="ja-JP" altLang="en-US" sz="2800" dirty="0"/>
              </a:p>
            </p:txBody>
          </p:sp>
        </mc:Choice>
        <mc:Fallback xmlns=""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0261FB4E-BF7D-5F80-E0B1-4AB114BB53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4034" y="824256"/>
                <a:ext cx="3304559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399187D3-4E90-FE82-A282-BB09472495B2}"/>
                  </a:ext>
                </a:extLst>
              </p:cNvPr>
              <p:cNvSpPr txBox="1"/>
              <p:nvPr/>
            </p:nvSpPr>
            <p:spPr>
              <a:xfrm>
                <a:off x="3177681" y="1309522"/>
                <a:ext cx="347172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ja-JP" sz="2800" i="0" dirty="0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kumimoji="1" lang="en-US" altLang="ja-JP" sz="2800" i="0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ja-JP" sz="2800" i="0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ja-JP" sz="2800" i="0" dirty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kumimoji="1" lang="en-US" altLang="ja-JP" sz="28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ja-JP" sz="2800" i="0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ja-JP" sz="2800" b="0" i="0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m:rPr>
                          <m:sty m:val="p"/>
                        </m:rPr>
                        <a:rPr kumimoji="1" lang="en-US" altLang="ja-JP" sz="2800" i="0" dirty="0" smtClean="0">
                          <a:latin typeface="Cambria Math" panose="02040503050406030204" pitchFamily="18" charset="0"/>
                        </a:rPr>
                        <m:t>CO</m:t>
                      </m:r>
                      <m:r>
                        <a:rPr kumimoji="1" lang="en-US" altLang="ja-JP" sz="2800" i="0" dirty="0" smtClean="0">
                          <a:latin typeface="Cambria Math" panose="02040503050406030204" pitchFamily="18" charset="0"/>
                        </a:rPr>
                        <m:t> → </m:t>
                      </m:r>
                      <m:r>
                        <m:rPr>
                          <m:sty m:val="p"/>
                        </m:rPr>
                        <a:rPr kumimoji="1" lang="en-US" altLang="ja-JP" sz="2800" i="0" dirty="0" smtClean="0">
                          <a:latin typeface="Cambria Math" panose="02040503050406030204" pitchFamily="18" charset="0"/>
                        </a:rPr>
                        <m:t>C</m:t>
                      </m:r>
                      <m:sSub>
                        <m:sSubPr>
                          <m:ctrlPr>
                            <a:rPr kumimoji="1" lang="en-US" altLang="ja-JP" sz="28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ja-JP" sz="2800" dirty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ja-JP" sz="2800" dirty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m:rPr>
                          <m:sty m:val="p"/>
                        </m:rPr>
                        <a:rPr kumimoji="1" lang="en-US" altLang="ja-JP" sz="2800" i="0" dirty="0" smtClean="0">
                          <a:latin typeface="Cambria Math" panose="02040503050406030204" pitchFamily="18" charset="0"/>
                        </a:rPr>
                        <m:t>O</m:t>
                      </m:r>
                    </m:oMath>
                  </m:oMathPara>
                </a14:m>
                <a:endParaRPr kumimoji="1" lang="ja-JP" altLang="en-US" sz="2800" dirty="0"/>
              </a:p>
            </p:txBody>
          </p:sp>
        </mc:Choice>
        <mc:Fallback xmlns="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399187D3-4E90-FE82-A282-BB09472495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7681" y="1309522"/>
                <a:ext cx="3471720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7B944145-C4E2-D22D-96A0-382D6464C14A}"/>
                  </a:ext>
                </a:extLst>
              </p:cNvPr>
              <p:cNvSpPr txBox="1"/>
              <p:nvPr/>
            </p:nvSpPr>
            <p:spPr>
              <a:xfrm>
                <a:off x="3182490" y="1794789"/>
                <a:ext cx="346691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ja-JP" sz="280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kumimoji="1" lang="en-US" altLang="ja-JP" sz="2800" i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ja-JP" sz="280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kumimoji="1" lang="en-US" altLang="ja-JP" sz="28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C</m:t>
                      </m:r>
                      <m:sSub>
                        <m:sSubPr>
                          <m:ctrlPr>
                            <a:rPr kumimoji="1" lang="en-US" altLang="ja-JP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ja-JP" sz="28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ja-JP" sz="28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m:rPr>
                          <m:sty m:val="p"/>
                        </m:rPr>
                        <a:rPr kumimoji="1" lang="en-US" altLang="ja-JP" sz="28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O</m:t>
                      </m:r>
                      <m:r>
                        <a:rPr kumimoji="1" lang="en-US" altLang="ja-JP" sz="280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r>
                        <m:rPr>
                          <m:sty m:val="p"/>
                        </m:rPr>
                        <a:rPr kumimoji="1" lang="en-US" altLang="ja-JP" sz="28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C</m:t>
                      </m:r>
                      <m:sSub>
                        <m:sSubPr>
                          <m:ctrlPr>
                            <a:rPr kumimoji="1" lang="en-US" altLang="ja-JP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ja-JP" sz="28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ja-JP" sz="28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m:rPr>
                          <m:sty m:val="p"/>
                        </m:rPr>
                        <a:rPr kumimoji="1" lang="en-US" altLang="ja-JP" sz="28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OH</m:t>
                      </m:r>
                    </m:oMath>
                  </m:oMathPara>
                </a14:m>
                <a:endParaRPr kumimoji="1" lang="ja-JP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7B944145-C4E2-D22D-96A0-382D6464C1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2490" y="1794789"/>
                <a:ext cx="3466911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36B0B79D-5BE2-46B0-A26A-561B8BBB9DE9}"/>
                  </a:ext>
                </a:extLst>
              </p:cNvPr>
              <p:cNvSpPr txBox="1"/>
              <p:nvPr/>
            </p:nvSpPr>
            <p:spPr>
              <a:xfrm>
                <a:off x="3174034" y="338990"/>
                <a:ext cx="281198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ja-JP" sz="2800" i="0" dirty="0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kumimoji="1" lang="en-US" altLang="ja-JP" sz="2800" i="0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ja-JP" sz="2800" i="0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ja-JP" sz="2800" i="0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1" lang="en-US" altLang="ja-JP" sz="2800" i="0" dirty="0" smtClean="0">
                          <a:latin typeface="Cambria Math" panose="02040503050406030204" pitchFamily="18" charset="0"/>
                        </a:rPr>
                        <m:t>CO</m:t>
                      </m:r>
                      <m:r>
                        <a:rPr kumimoji="1" lang="en-US" altLang="ja-JP" sz="2800" i="0" dirty="0" smtClean="0">
                          <a:latin typeface="Cambria Math" panose="02040503050406030204" pitchFamily="18" charset="0"/>
                        </a:rPr>
                        <m:t> →</m:t>
                      </m:r>
                      <m:r>
                        <m:rPr>
                          <m:sty m:val="p"/>
                        </m:rPr>
                        <a:rPr kumimoji="1" lang="en-US" altLang="ja-JP" sz="2800" dirty="0">
                          <a:latin typeface="Cambria Math" panose="02040503050406030204" pitchFamily="18" charset="0"/>
                        </a:rPr>
                        <m:t>HCO</m:t>
                      </m:r>
                    </m:oMath>
                  </m:oMathPara>
                </a14:m>
                <a:endParaRPr kumimoji="1" lang="ja-JP" altLang="en-US" sz="2800" dirty="0"/>
              </a:p>
            </p:txBody>
          </p:sp>
        </mc:Choice>
        <mc:Fallback xmlns="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36B0B79D-5BE2-46B0-A26A-561B8BBB9D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4034" y="338990"/>
                <a:ext cx="2811988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BCA2CF41-7BCD-7B67-EEB6-A4D8BA3EC083}"/>
              </a:ext>
            </a:extLst>
          </p:cNvPr>
          <p:cNvSpPr txBox="1"/>
          <p:nvPr/>
        </p:nvSpPr>
        <p:spPr>
          <a:xfrm>
            <a:off x="359035" y="728905"/>
            <a:ext cx="28648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青い矢印が表す反応例：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25FAC00F-158C-6602-4F7E-960F7CF0D682}"/>
              </a:ext>
            </a:extLst>
          </p:cNvPr>
          <p:cNvSpPr txBox="1"/>
          <p:nvPr/>
        </p:nvSpPr>
        <p:spPr>
          <a:xfrm>
            <a:off x="359035" y="2324315"/>
            <a:ext cx="28648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黒い矢印が表す反応例：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25BDABB5-9AD9-4D41-A2DA-5BFE63782136}"/>
                  </a:ext>
                </a:extLst>
              </p:cNvPr>
              <p:cNvSpPr txBox="1"/>
              <p:nvPr/>
            </p:nvSpPr>
            <p:spPr>
              <a:xfrm>
                <a:off x="946506" y="3339161"/>
                <a:ext cx="160056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28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ja-JP" sz="2800" dirty="0">
                              <a:latin typeface="Cambria Math" panose="02040503050406030204" pitchFamily="18" charset="0"/>
                            </a:rPr>
                            <m:t>CH</m:t>
                          </m:r>
                        </m:e>
                        <m:sub>
                          <m:r>
                            <a:rPr kumimoji="1" lang="en-US" altLang="ja-JP" sz="2800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m:rPr>
                          <m:sty m:val="p"/>
                        </m:rPr>
                        <a:rPr kumimoji="1" lang="en-US" altLang="ja-JP" sz="2800" b="0" i="0" dirty="0" smtClean="0">
                          <a:latin typeface="Cambria Math" panose="02040503050406030204" pitchFamily="18" charset="0"/>
                        </a:rPr>
                        <m:t>D</m:t>
                      </m:r>
                      <m:r>
                        <m:rPr>
                          <m:sty m:val="p"/>
                        </m:rPr>
                        <a:rPr kumimoji="1" lang="en-US" altLang="ja-JP" sz="2800" dirty="0">
                          <a:latin typeface="Cambria Math" panose="02040503050406030204" pitchFamily="18" charset="0"/>
                        </a:rPr>
                        <m:t>OH</m:t>
                      </m:r>
                    </m:oMath>
                  </m:oMathPara>
                </a14:m>
                <a:endParaRPr kumimoji="1" lang="ja-JP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25BDABB5-9AD9-4D41-A2DA-5BFE637821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506" y="3339161"/>
                <a:ext cx="1600566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テキスト ボックス 12">
                <a:extLst>
                  <a:ext uri="{FF2B5EF4-FFF2-40B4-BE49-F238E27FC236}">
                    <a16:creationId xmlns:a16="http://schemas.microsoft.com/office/drawing/2014/main" id="{DA66EDBE-ED00-0C58-D02F-35CD64E53BF9}"/>
                  </a:ext>
                </a:extLst>
              </p:cNvPr>
              <p:cNvSpPr txBox="1"/>
              <p:nvPr/>
            </p:nvSpPr>
            <p:spPr>
              <a:xfrm>
                <a:off x="3134184" y="3946345"/>
                <a:ext cx="210750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ja-JP" sz="2800" b="0" i="0" dirty="0" smtClean="0">
                          <a:latin typeface="Cambria Math" panose="02040503050406030204" pitchFamily="18" charset="0"/>
                        </a:rPr>
                        <m:t>CHD</m:t>
                      </m:r>
                      <m:r>
                        <m:rPr>
                          <m:sty m:val="p"/>
                        </m:rPr>
                        <a:rPr kumimoji="1" lang="en-US" altLang="ja-JP" sz="280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OH</m:t>
                      </m:r>
                      <m:r>
                        <a:rPr kumimoji="1" lang="en-US" altLang="ja-JP" sz="28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kumimoji="1" lang="en-US" altLang="ja-JP" sz="28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kumimoji="1" lang="ja-JP" altLang="en-US" sz="2800" dirty="0"/>
              </a:p>
            </p:txBody>
          </p:sp>
        </mc:Choice>
        <mc:Fallback xmlns="">
          <p:sp>
            <p:nvSpPr>
              <p:cNvPr id="13" name="テキスト ボックス 12">
                <a:extLst>
                  <a:ext uri="{FF2B5EF4-FFF2-40B4-BE49-F238E27FC236}">
                    <a16:creationId xmlns:a16="http://schemas.microsoft.com/office/drawing/2014/main" id="{DA66EDBE-ED00-0C58-D02F-35CD64E53B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4184" y="3946345"/>
                <a:ext cx="2107500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テキスト ボックス 13">
                <a:extLst>
                  <a:ext uri="{FF2B5EF4-FFF2-40B4-BE49-F238E27FC236}">
                    <a16:creationId xmlns:a16="http://schemas.microsoft.com/office/drawing/2014/main" id="{ECDEA5BC-9069-314F-2D3D-EF04AFA10EA5}"/>
                  </a:ext>
                </a:extLst>
              </p:cNvPr>
              <p:cNvSpPr txBox="1"/>
              <p:nvPr/>
            </p:nvSpPr>
            <p:spPr>
              <a:xfrm>
                <a:off x="3174034" y="2815941"/>
                <a:ext cx="202779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28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ja-JP" sz="2800" b="0" i="0" dirty="0" smtClean="0">
                              <a:latin typeface="Cambria Math" panose="02040503050406030204" pitchFamily="18" charset="0"/>
                            </a:rPr>
                            <m:t>CH</m:t>
                          </m:r>
                        </m:e>
                        <m:sub>
                          <m:r>
                            <a:rPr kumimoji="1" lang="en-US" altLang="ja-JP" sz="2800" b="0" i="0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m:rPr>
                          <m:sty m:val="p"/>
                        </m:rPr>
                        <a:rPr kumimoji="1" lang="en-US" altLang="ja-JP" sz="280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OH</m:t>
                      </m:r>
                      <m:r>
                        <a:rPr kumimoji="1" lang="en-US" altLang="ja-JP" sz="28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kumimoji="1" lang="en-US" altLang="ja-JP" sz="28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</m:oMath>
                  </m:oMathPara>
                </a14:m>
                <a:endParaRPr kumimoji="1" lang="ja-JP" altLang="en-US" sz="2800" dirty="0"/>
              </a:p>
            </p:txBody>
          </p:sp>
        </mc:Choice>
        <mc:Fallback xmlns="">
          <p:sp>
            <p:nvSpPr>
              <p:cNvPr id="14" name="テキスト ボックス 13">
                <a:extLst>
                  <a:ext uri="{FF2B5EF4-FFF2-40B4-BE49-F238E27FC236}">
                    <a16:creationId xmlns:a16="http://schemas.microsoft.com/office/drawing/2014/main" id="{ECDEA5BC-9069-314F-2D3D-EF04AFA10E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4034" y="2815941"/>
                <a:ext cx="2027799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直線矢印コネクタ 15">
            <a:extLst>
              <a:ext uri="{FF2B5EF4-FFF2-40B4-BE49-F238E27FC236}">
                <a16:creationId xmlns:a16="http://schemas.microsoft.com/office/drawing/2014/main" id="{1834A77C-CE8A-B3BE-E742-59F559DE4AB3}"/>
              </a:ext>
            </a:extLst>
          </p:cNvPr>
          <p:cNvCxnSpPr>
            <a:cxnSpLocks/>
          </p:cNvCxnSpPr>
          <p:nvPr/>
        </p:nvCxnSpPr>
        <p:spPr>
          <a:xfrm flipV="1">
            <a:off x="2472032" y="3089500"/>
            <a:ext cx="756745" cy="35214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テキスト ボックス 23">
                <a:extLst>
                  <a:ext uri="{FF2B5EF4-FFF2-40B4-BE49-F238E27FC236}">
                    <a16:creationId xmlns:a16="http://schemas.microsoft.com/office/drawing/2014/main" id="{0D237200-F86B-2346-0126-B54F2CDDEF73}"/>
                  </a:ext>
                </a:extLst>
              </p:cNvPr>
              <p:cNvSpPr txBox="1"/>
              <p:nvPr/>
            </p:nvSpPr>
            <p:spPr>
              <a:xfrm>
                <a:off x="5335278" y="3946345"/>
                <a:ext cx="381514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ja-JP" sz="2800" b="0" i="0" dirty="0" smtClean="0">
                        <a:latin typeface="Cambria Math" panose="02040503050406030204" pitchFamily="18" charset="0"/>
                      </a:rPr>
                      <m:t>CHD</m:t>
                    </m:r>
                    <m:r>
                      <m:rPr>
                        <m:sty m:val="p"/>
                      </m:rPr>
                      <a:rPr kumimoji="1" lang="en-US" altLang="ja-JP" sz="280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OH</m:t>
                    </m:r>
                    <m:r>
                      <a:rPr kumimoji="1" lang="en-US" altLang="ja-JP" sz="28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kumimoji="1" lang="en-US" altLang="ja-JP" sz="28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D</m:t>
                    </m:r>
                  </m:oMath>
                </a14:m>
                <a:r>
                  <a:rPr kumimoji="1" lang="en-US" altLang="ja-JP" sz="2800" dirty="0"/>
                  <a:t> </a:t>
                </a:r>
                <a14:m>
                  <m:oMath xmlns:m="http://schemas.openxmlformats.org/officeDocument/2006/math">
                    <m:r>
                      <a:rPr kumimoji="1" lang="en-US" altLang="ja-JP" sz="2800" dirty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kumimoji="1" lang="en-US" altLang="ja-JP" sz="2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2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1" lang="en-US" altLang="ja-JP" sz="2800" dirty="0">
                            <a:latin typeface="Cambria Math" panose="02040503050406030204" pitchFamily="18" charset="0"/>
                          </a:rPr>
                          <m:t>CHD</m:t>
                        </m:r>
                      </m:e>
                      <m:sub>
                        <m:r>
                          <a:rPr kumimoji="1" lang="en-US" altLang="ja-JP" sz="2800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m:rPr>
                        <m:sty m:val="p"/>
                      </m:rPr>
                      <a:rPr kumimoji="1" lang="en-US" altLang="ja-JP" sz="2800" dirty="0">
                        <a:latin typeface="Cambria Math" panose="02040503050406030204" pitchFamily="18" charset="0"/>
                      </a:rPr>
                      <m:t>OH</m:t>
                    </m:r>
                  </m:oMath>
                </a14:m>
                <a:endParaRPr kumimoji="1" lang="ja-JP" altLang="en-US" sz="2800" dirty="0"/>
              </a:p>
            </p:txBody>
          </p:sp>
        </mc:Choice>
        <mc:Fallback xmlns="">
          <p:sp>
            <p:nvSpPr>
              <p:cNvPr id="24" name="テキスト ボックス 23">
                <a:extLst>
                  <a:ext uri="{FF2B5EF4-FFF2-40B4-BE49-F238E27FC236}">
                    <a16:creationId xmlns:a16="http://schemas.microsoft.com/office/drawing/2014/main" id="{0D237200-F86B-2346-0126-B54F2CDDEF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5278" y="3946345"/>
                <a:ext cx="3815147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直線矢印コネクタ 28">
            <a:extLst>
              <a:ext uri="{FF2B5EF4-FFF2-40B4-BE49-F238E27FC236}">
                <a16:creationId xmlns:a16="http://schemas.microsoft.com/office/drawing/2014/main" id="{0B8A4E6A-2733-DCDC-426F-AD51A8C60148}"/>
              </a:ext>
            </a:extLst>
          </p:cNvPr>
          <p:cNvCxnSpPr>
            <a:cxnSpLocks/>
          </p:cNvCxnSpPr>
          <p:nvPr/>
        </p:nvCxnSpPr>
        <p:spPr>
          <a:xfrm>
            <a:off x="2472032" y="3691301"/>
            <a:ext cx="756746" cy="32189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7DED4E25-6E9E-2CB1-532F-2767E23F2182}"/>
              </a:ext>
            </a:extLst>
          </p:cNvPr>
          <p:cNvSpPr txBox="1"/>
          <p:nvPr/>
        </p:nvSpPr>
        <p:spPr>
          <a:xfrm>
            <a:off x="2656159" y="2911239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A</a:t>
            </a:r>
            <a:endParaRPr kumimoji="1" lang="ja-JP" altLang="en-US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0549F70A-E00F-D12F-A7A3-8EC07B6285E1}"/>
              </a:ext>
            </a:extLst>
          </p:cNvPr>
          <p:cNvSpPr txBox="1"/>
          <p:nvPr/>
        </p:nvSpPr>
        <p:spPr>
          <a:xfrm>
            <a:off x="2664175" y="3473279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B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99860B01-103E-2575-D020-54CD6F42D082}"/>
                  </a:ext>
                </a:extLst>
              </p:cNvPr>
              <p:cNvSpPr txBox="1"/>
              <p:nvPr/>
            </p:nvSpPr>
            <p:spPr>
              <a:xfrm>
                <a:off x="352955" y="4469565"/>
                <a:ext cx="10153185" cy="22467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1" lang="en-US" altLang="ja-JP" sz="2000" i="0" dirty="0" smtClean="0">
                            <a:latin typeface="Cambria Math" panose="02040503050406030204" pitchFamily="18" charset="0"/>
                          </a:rPr>
                          <m:t>CH</m:t>
                        </m:r>
                      </m:e>
                      <m:sub>
                        <m:r>
                          <a:rPr kumimoji="1" lang="en-US" altLang="ja-JP" sz="2000" b="0" i="0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m:rPr>
                        <m:sty m:val="p"/>
                      </m:rPr>
                      <a:rPr kumimoji="1" lang="en-US" altLang="ja-JP" sz="2000" i="0" dirty="0" smtClean="0">
                        <a:latin typeface="Cambria Math" panose="02040503050406030204" pitchFamily="18" charset="0"/>
                      </a:rPr>
                      <m:t>DOH</m:t>
                    </m:r>
                  </m:oMath>
                </a14:m>
                <a:r>
                  <a:rPr kumimoji="1" lang="ja-JP" altLang="en-US" sz="2000" dirty="0">
                    <a:latin typeface="BIZ UDPゴシック" panose="020B0400000000000000" pitchFamily="50" charset="-128"/>
                    <a:ea typeface="BIZ UDPゴシック" panose="020B0400000000000000" pitchFamily="50" charset="-128"/>
                  </a:rPr>
                  <a:t>の置換反応には</a:t>
                </a:r>
                <a:r>
                  <a:rPr kumimoji="1" lang="en-US" altLang="ja-JP" sz="2000" dirty="0">
                    <a:latin typeface="BIZ UDPゴシック" panose="020B0400000000000000" pitchFamily="50" charset="-128"/>
                    <a:ea typeface="BIZ UDPゴシック" panose="020B0400000000000000" pitchFamily="50" charset="-128"/>
                  </a:rPr>
                  <a:t>A</a:t>
                </a:r>
                <a:r>
                  <a:rPr kumimoji="1" lang="ja-JP" altLang="en-US" sz="2000" dirty="0">
                    <a:latin typeface="BIZ UDPゴシック" panose="020B0400000000000000" pitchFamily="50" charset="-128"/>
                    <a:ea typeface="BIZ UDPゴシック" panose="020B0400000000000000" pitchFamily="50" charset="-128"/>
                  </a:rPr>
                  <a:t>、</a:t>
                </a:r>
                <a:r>
                  <a:rPr kumimoji="1" lang="en-US" altLang="ja-JP" sz="2000" dirty="0">
                    <a:latin typeface="BIZ UDPゴシック" panose="020B0400000000000000" pitchFamily="50" charset="-128"/>
                    <a:ea typeface="BIZ UDPゴシック" panose="020B0400000000000000" pitchFamily="50" charset="-128"/>
                  </a:rPr>
                  <a:t>B</a:t>
                </a:r>
                <a:r>
                  <a:rPr kumimoji="1" lang="ja-JP" altLang="en-US" sz="2000" dirty="0">
                    <a:latin typeface="BIZ UDPゴシック" panose="020B0400000000000000" pitchFamily="50" charset="-128"/>
                    <a:ea typeface="BIZ UDPゴシック" panose="020B0400000000000000" pitchFamily="50" charset="-128"/>
                  </a:rPr>
                  <a:t>二つパターンがある</a:t>
                </a:r>
                <a:endParaRPr kumimoji="1" lang="en-US" altLang="ja-JP" sz="2000" dirty="0">
                  <a:latin typeface="BIZ UDPゴシック" panose="020B0400000000000000" pitchFamily="50" charset="-128"/>
                  <a:ea typeface="BIZ UDPゴシック" panose="020B0400000000000000" pitchFamily="50" charset="-128"/>
                </a:endParaRPr>
              </a:p>
              <a:p>
                <a:endParaRPr kumimoji="1" lang="en-US" altLang="ja-JP" sz="2000" dirty="0">
                  <a:latin typeface="BIZ UDPゴシック" panose="020B0400000000000000" pitchFamily="50" charset="-128"/>
                  <a:ea typeface="BIZ UDPゴシック" panose="020B0400000000000000" pitchFamily="50" charset="-128"/>
                </a:endParaRPr>
              </a:p>
              <a:p>
                <a:r>
                  <a:rPr kumimoji="1" lang="ja-JP" altLang="en-US" sz="2000" dirty="0">
                    <a:latin typeface="BIZ UDPゴシック" panose="020B0400000000000000" pitchFamily="50" charset="-128"/>
                    <a:ea typeface="BIZ UDPゴシック" panose="020B0400000000000000" pitchFamily="50" charset="-128"/>
                  </a:rPr>
                  <a:t>場合</a:t>
                </a:r>
                <a:r>
                  <a:rPr kumimoji="1" lang="en-US" altLang="ja-JP" sz="2000" dirty="0">
                    <a:latin typeface="BIZ UDPゴシック" panose="020B0400000000000000" pitchFamily="50" charset="-128"/>
                    <a:ea typeface="BIZ UDPゴシック" panose="020B0400000000000000" pitchFamily="50" charset="-128"/>
                  </a:rPr>
                  <a:t>A</a:t>
                </a:r>
                <a:r>
                  <a:rPr kumimoji="1" lang="ja-JP" altLang="en-US" sz="2000" dirty="0">
                    <a:latin typeface="BIZ UDPゴシック" panose="020B0400000000000000" pitchFamily="50" charset="-128"/>
                    <a:ea typeface="BIZ UDPゴシック" panose="020B0400000000000000" pitchFamily="50" charset="-128"/>
                  </a:rPr>
                  <a:t>は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1" lang="en-US" altLang="ja-JP" sz="2000" i="0" dirty="0" smtClean="0">
                            <a:latin typeface="Cambria Math" panose="02040503050406030204" pitchFamily="18" charset="0"/>
                          </a:rPr>
                          <m:t>CH</m:t>
                        </m:r>
                      </m:e>
                      <m:sub>
                        <m:r>
                          <a:rPr kumimoji="1" lang="en-US" altLang="ja-JP" sz="2000" b="0" i="0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m:rPr>
                        <m:sty m:val="p"/>
                      </m:rPr>
                      <a:rPr kumimoji="1" lang="en-US" altLang="ja-JP" sz="2000" i="0" dirty="0" smtClean="0">
                        <a:latin typeface="Cambria Math" panose="02040503050406030204" pitchFamily="18" charset="0"/>
                      </a:rPr>
                      <m:t>DOH</m:t>
                    </m:r>
                    <m:r>
                      <a:rPr kumimoji="1" lang="ja-JP" altLang="en-US" sz="2000" i="1" dirty="0">
                        <a:latin typeface="Cambria Math" panose="02040503050406030204" pitchFamily="18" charset="0"/>
                      </a:rPr>
                      <m:t>か</m:t>
                    </m:r>
                    <m:r>
                      <a:rPr kumimoji="1" lang="ja-JP" altLang="en-US" sz="2000" i="1" dirty="0" smtClean="0">
                        <a:latin typeface="Cambria Math" panose="02040503050406030204" pitchFamily="18" charset="0"/>
                      </a:rPr>
                      <m:t>ら</m:t>
                    </m:r>
                    <m:r>
                      <m:rPr>
                        <m:sty m:val="p"/>
                      </m:rPr>
                      <a:rPr kumimoji="1" lang="en-US" altLang="ja-JP" sz="2000" i="1" dirty="0">
                        <a:latin typeface="Cambria Math" panose="02040503050406030204" pitchFamily="18" charset="0"/>
                      </a:rPr>
                      <m:t>D</m:t>
                    </m:r>
                  </m:oMath>
                </a14:m>
                <a:r>
                  <a:rPr kumimoji="1" lang="ja-JP" altLang="en-US" sz="2000" dirty="0">
                    <a:latin typeface="BIZ UDPゴシック" panose="020B0400000000000000" pitchFamily="50" charset="-128"/>
                    <a:ea typeface="BIZ UDPゴシック" panose="020B0400000000000000" pitchFamily="50" charset="-128"/>
                  </a:rPr>
                  <a:t>原子と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1" lang="en-US" altLang="ja-JP" sz="2000" dirty="0">
                            <a:latin typeface="Cambria Math" panose="02040503050406030204" pitchFamily="18" charset="0"/>
                          </a:rPr>
                          <m:t>CH</m:t>
                        </m:r>
                      </m:e>
                      <m:sub>
                        <m:r>
                          <a:rPr kumimoji="1" lang="en-US" altLang="ja-JP" sz="2000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m:rPr>
                        <m:sty m:val="p"/>
                      </m:rPr>
                      <a:rPr kumimoji="1" lang="en-US" altLang="ja-JP" sz="2000" dirty="0">
                        <a:latin typeface="Cambria Math" panose="02040503050406030204" pitchFamily="18" charset="0"/>
                      </a:rPr>
                      <m:t>OH</m:t>
                    </m:r>
                  </m:oMath>
                </a14:m>
                <a:r>
                  <a:rPr kumimoji="1" lang="ja-JP" altLang="en-US" sz="2000" dirty="0">
                    <a:latin typeface="BIZ UDPゴシック" panose="020B0400000000000000" pitchFamily="50" charset="-128"/>
                    <a:ea typeface="BIZ UDPゴシック" panose="020B0400000000000000" pitchFamily="50" charset="-128"/>
                  </a:rPr>
                  <a:t>ラジカルが分解される。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1" lang="en-US" altLang="ja-JP" sz="2000" dirty="0">
                            <a:latin typeface="Cambria Math" panose="02040503050406030204" pitchFamily="18" charset="0"/>
                          </a:rPr>
                          <m:t>CH</m:t>
                        </m:r>
                      </m:e>
                      <m:sub>
                        <m:r>
                          <a:rPr kumimoji="1" lang="en-US" altLang="ja-JP" sz="2000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m:rPr>
                        <m:sty m:val="p"/>
                      </m:rPr>
                      <a:rPr kumimoji="1" lang="en-US" altLang="ja-JP" sz="2000" dirty="0">
                        <a:latin typeface="Cambria Math" panose="02040503050406030204" pitchFamily="18" charset="0"/>
                      </a:rPr>
                      <m:t>OH</m:t>
                    </m:r>
                  </m:oMath>
                </a14:m>
                <a:r>
                  <a:rPr kumimoji="1" lang="ja-JP" altLang="en-US" sz="2000" dirty="0">
                    <a:latin typeface="BIZ UDPゴシック" panose="020B0400000000000000" pitchFamily="50" charset="-128"/>
                    <a:ea typeface="BIZ UDPゴシック" panose="020B0400000000000000" pitchFamily="50" charset="-128"/>
                  </a:rPr>
                  <a:t>ラジカルと</a:t>
                </a:r>
                <a:r>
                  <a:rPr kumimoji="1" lang="en-US" altLang="ja-JP" sz="2000" dirty="0">
                    <a:latin typeface="BIZ UDPゴシック" panose="020B0400000000000000" pitchFamily="50" charset="-128"/>
                    <a:ea typeface="BIZ UDPゴシック" panose="020B0400000000000000" pitchFamily="50" charset="-128"/>
                  </a:rPr>
                  <a:t>H</a:t>
                </a:r>
                <a:r>
                  <a:rPr kumimoji="1" lang="ja-JP" altLang="en-US" sz="2000" dirty="0">
                    <a:latin typeface="BIZ UDPゴシック" panose="020B0400000000000000" pitchFamily="50" charset="-128"/>
                    <a:ea typeface="BIZ UDPゴシック" panose="020B0400000000000000" pitchFamily="50" charset="-128"/>
                  </a:rPr>
                  <a:t>原子と結合し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ja-JP" sz="2000" dirty="0">
                        <a:latin typeface="Cambria Math" panose="02040503050406030204" pitchFamily="18" charset="0"/>
                      </a:rPr>
                      <m:t>C</m:t>
                    </m:r>
                    <m:sSub>
                      <m:sSubPr>
                        <m:ctrlPr>
                          <a:rPr kumimoji="1" lang="en-US" altLang="ja-JP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1" lang="en-US" altLang="ja-JP" sz="2000" dirty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kumimoji="1" lang="en-US" altLang="ja-JP" sz="2000" dirty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m:rPr>
                        <m:sty m:val="p"/>
                      </m:rPr>
                      <a:rPr kumimoji="1" lang="en-US" altLang="ja-JP" sz="2000" dirty="0">
                        <a:latin typeface="Cambria Math" panose="02040503050406030204" pitchFamily="18" charset="0"/>
                      </a:rPr>
                      <m:t>OH</m:t>
                    </m:r>
                    <m:r>
                      <a:rPr kumimoji="1" lang="ja-JP" altLang="en-US" sz="2000" i="1" dirty="0" smtClean="0">
                        <a:latin typeface="Cambria Math" panose="02040503050406030204" pitchFamily="18" charset="0"/>
                      </a:rPr>
                      <m:t>分子</m:t>
                    </m:r>
                  </m:oMath>
                </a14:m>
                <a:r>
                  <a:rPr kumimoji="1" lang="ja-JP" altLang="en-US" sz="2000" dirty="0">
                    <a:latin typeface="BIZ UDPゴシック" panose="020B0400000000000000" pitchFamily="50" charset="-128"/>
                    <a:ea typeface="BIZ UDPゴシック" panose="020B0400000000000000" pitchFamily="50" charset="-128"/>
                  </a:rPr>
                  <a:t>が生成される。</a:t>
                </a:r>
                <a:endParaRPr kumimoji="1" lang="en-US" altLang="ja-JP" sz="2000" dirty="0">
                  <a:latin typeface="BIZ UDPゴシック" panose="020B0400000000000000" pitchFamily="50" charset="-128"/>
                  <a:ea typeface="BIZ UDPゴシック" panose="020B0400000000000000" pitchFamily="50" charset="-128"/>
                </a:endParaRPr>
              </a:p>
              <a:p>
                <a:endParaRPr kumimoji="1" lang="en-US" altLang="ja-JP" sz="2000" dirty="0">
                  <a:latin typeface="BIZ UDPゴシック" panose="020B0400000000000000" pitchFamily="50" charset="-128"/>
                  <a:ea typeface="BIZ UDPゴシック" panose="020B0400000000000000" pitchFamily="50" charset="-128"/>
                </a:endParaRPr>
              </a:p>
              <a:p>
                <a:r>
                  <a:rPr kumimoji="1" lang="ja-JP" altLang="en-US" sz="2000" dirty="0">
                    <a:latin typeface="BIZ UDPゴシック" panose="020B0400000000000000" pitchFamily="50" charset="-128"/>
                    <a:ea typeface="BIZ UDPゴシック" panose="020B0400000000000000" pitchFamily="50" charset="-128"/>
                  </a:rPr>
                  <a:t>場合</a:t>
                </a:r>
                <a:r>
                  <a:rPr kumimoji="1" lang="en-US" altLang="ja-JP" sz="2000" dirty="0">
                    <a:latin typeface="BIZ UDPゴシック" panose="020B0400000000000000" pitchFamily="50" charset="-128"/>
                    <a:ea typeface="BIZ UDPゴシック" panose="020B0400000000000000" pitchFamily="50" charset="-128"/>
                  </a:rPr>
                  <a:t>B</a:t>
                </a:r>
                <a:r>
                  <a:rPr kumimoji="1" lang="ja-JP" altLang="en-US" sz="2000" dirty="0">
                    <a:latin typeface="BIZ UDPゴシック" panose="020B0400000000000000" pitchFamily="50" charset="-128"/>
                    <a:ea typeface="BIZ UDPゴシック" panose="020B0400000000000000" pitchFamily="50" charset="-128"/>
                  </a:rPr>
                  <a:t>は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1" lang="en-US" altLang="ja-JP" sz="2000" i="0" dirty="0" smtClean="0">
                            <a:latin typeface="Cambria Math" panose="02040503050406030204" pitchFamily="18" charset="0"/>
                          </a:rPr>
                          <m:t>CH</m:t>
                        </m:r>
                      </m:e>
                      <m:sub>
                        <m:r>
                          <a:rPr kumimoji="1" lang="en-US" altLang="ja-JP" sz="2000" b="0" i="0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m:rPr>
                        <m:sty m:val="p"/>
                      </m:rPr>
                      <a:rPr kumimoji="1" lang="en-US" altLang="ja-JP" sz="2000" i="0" dirty="0" smtClean="0">
                        <a:latin typeface="Cambria Math" panose="02040503050406030204" pitchFamily="18" charset="0"/>
                      </a:rPr>
                      <m:t>DOH</m:t>
                    </m:r>
                    <m:r>
                      <a:rPr kumimoji="1" lang="ja-JP" altLang="en-US" sz="2000" i="1" dirty="0">
                        <a:latin typeface="Cambria Math" panose="02040503050406030204" pitchFamily="18" charset="0"/>
                      </a:rPr>
                      <m:t>か</m:t>
                    </m:r>
                    <m:r>
                      <a:rPr kumimoji="1" lang="ja-JP" altLang="en-US" sz="2000" i="1" dirty="0" smtClean="0">
                        <a:latin typeface="Cambria Math" panose="02040503050406030204" pitchFamily="18" charset="0"/>
                      </a:rPr>
                      <m:t>ら</m:t>
                    </m:r>
                    <m:r>
                      <m:rPr>
                        <m:sty m:val="p"/>
                      </m:rPr>
                      <a:rPr kumimoji="1" lang="en-US" altLang="ja-JP" sz="2000" i="1" dirty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kumimoji="1" lang="ja-JP" altLang="en-US" sz="2000" dirty="0">
                    <a:latin typeface="BIZ UDPゴシック" panose="020B0400000000000000" pitchFamily="50" charset="-128"/>
                    <a:ea typeface="BIZ UDPゴシック" panose="020B0400000000000000" pitchFamily="50" charset="-128"/>
                  </a:rPr>
                  <a:t>原子と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ja-JP" sz="2000" dirty="0">
                        <a:latin typeface="Cambria Math" panose="02040503050406030204" pitchFamily="18" charset="0"/>
                      </a:rPr>
                      <m:t>CHDOH</m:t>
                    </m:r>
                  </m:oMath>
                </a14:m>
                <a:r>
                  <a:rPr kumimoji="1" lang="ja-JP" altLang="en-US" sz="2000" dirty="0">
                    <a:latin typeface="BIZ UDPゴシック" panose="020B0400000000000000" pitchFamily="50" charset="-128"/>
                    <a:ea typeface="BIZ UDPゴシック" panose="020B0400000000000000" pitchFamily="50" charset="-128"/>
                  </a:rPr>
                  <a:t>ラジカルが分解される。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ja-JP" sz="2000" dirty="0" smtClean="0">
                        <a:latin typeface="Cambria Math" panose="02040503050406030204" pitchFamily="18" charset="0"/>
                      </a:rPr>
                      <m:t>CHDOH</m:t>
                    </m:r>
                  </m:oMath>
                </a14:m>
                <a:r>
                  <a:rPr kumimoji="1" lang="ja-JP" altLang="en-US" sz="2000" dirty="0">
                    <a:latin typeface="BIZ UDPゴシック" panose="020B0400000000000000" pitchFamily="50" charset="-128"/>
                    <a:ea typeface="BIZ UDPゴシック" panose="020B0400000000000000" pitchFamily="50" charset="-128"/>
                  </a:rPr>
                  <a:t>ラジカルと</a:t>
                </a:r>
                <a:r>
                  <a:rPr kumimoji="1" lang="en-US" altLang="ja-JP" sz="2000" dirty="0">
                    <a:latin typeface="BIZ UDPゴシック" panose="020B0400000000000000" pitchFamily="50" charset="-128"/>
                    <a:ea typeface="BIZ UDPゴシック" panose="020B0400000000000000" pitchFamily="50" charset="-128"/>
                  </a:rPr>
                  <a:t>D</a:t>
                </a:r>
                <a:r>
                  <a:rPr kumimoji="1" lang="ja-JP" altLang="en-US" sz="2000" dirty="0">
                    <a:latin typeface="BIZ UDPゴシック" panose="020B0400000000000000" pitchFamily="50" charset="-128"/>
                    <a:ea typeface="BIZ UDPゴシック" panose="020B0400000000000000" pitchFamily="50" charset="-128"/>
                  </a:rPr>
                  <a:t>原子と結合し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1" lang="en-US" altLang="ja-JP" sz="2000" dirty="0">
                            <a:latin typeface="Cambria Math" panose="02040503050406030204" pitchFamily="18" charset="0"/>
                          </a:rPr>
                          <m:t>CHD</m:t>
                        </m:r>
                      </m:e>
                      <m:sub>
                        <m:r>
                          <a:rPr kumimoji="1" lang="en-US" altLang="ja-JP" sz="2000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m:rPr>
                        <m:sty m:val="p"/>
                      </m:rPr>
                      <a:rPr kumimoji="1" lang="en-US" altLang="ja-JP" sz="2000" dirty="0">
                        <a:latin typeface="Cambria Math" panose="02040503050406030204" pitchFamily="18" charset="0"/>
                      </a:rPr>
                      <m:t>OH</m:t>
                    </m:r>
                  </m:oMath>
                </a14:m>
                <a:r>
                  <a:rPr kumimoji="1" lang="ja-JP" altLang="en-US" sz="2000" dirty="0">
                    <a:latin typeface="BIZ UDPゴシック" panose="020B0400000000000000" pitchFamily="50" charset="-128"/>
                    <a:ea typeface="BIZ UDPゴシック" panose="020B0400000000000000" pitchFamily="50" charset="-128"/>
                  </a:rPr>
                  <a:t>分子が生成される。</a:t>
                </a:r>
              </a:p>
            </p:txBody>
          </p:sp>
        </mc:Choice>
        <mc:Fallback xmlns="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99860B01-103E-2575-D020-54CD6F42D0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955" y="4469565"/>
                <a:ext cx="10153185" cy="2246769"/>
              </a:xfrm>
              <a:prstGeom prst="rect">
                <a:avLst/>
              </a:prstGeom>
              <a:blipFill>
                <a:blip r:embed="rId10"/>
                <a:stretch>
                  <a:fillRect l="-661" t="-2168" r="-240" b="-298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テキスト ボックス 17">
                <a:extLst>
                  <a:ext uri="{FF2B5EF4-FFF2-40B4-BE49-F238E27FC236}">
                    <a16:creationId xmlns:a16="http://schemas.microsoft.com/office/drawing/2014/main" id="{A46E317D-272D-7396-AF57-8B281315320D}"/>
                  </a:ext>
                </a:extLst>
              </p:cNvPr>
              <p:cNvSpPr txBox="1"/>
              <p:nvPr/>
            </p:nvSpPr>
            <p:spPr>
              <a:xfrm>
                <a:off x="5335278" y="2812271"/>
                <a:ext cx="353545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2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1" lang="en-US" altLang="ja-JP" sz="2800" b="0" i="0" dirty="0" smtClean="0">
                            <a:latin typeface="Cambria Math" panose="02040503050406030204" pitchFamily="18" charset="0"/>
                          </a:rPr>
                          <m:t>CH</m:t>
                        </m:r>
                      </m:e>
                      <m:sub>
                        <m:r>
                          <a:rPr kumimoji="1" lang="en-US" altLang="ja-JP" sz="2800" b="0" i="0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m:rPr>
                        <m:sty m:val="p"/>
                      </m:rPr>
                      <a:rPr kumimoji="1" lang="en-US" altLang="ja-JP" sz="280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OH</m:t>
                    </m:r>
                    <m:r>
                      <a:rPr kumimoji="1" lang="en-US" altLang="ja-JP" sz="28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kumimoji="1" lang="en-US" altLang="ja-JP" sz="2800" i="1" dirty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kumimoji="1" lang="en-US" altLang="ja-JP" sz="2800" dirty="0"/>
                  <a:t> </a:t>
                </a:r>
                <a14:m>
                  <m:oMath xmlns:m="http://schemas.openxmlformats.org/officeDocument/2006/math">
                    <m:r>
                      <a:rPr kumimoji="1" lang="en-US" altLang="ja-JP" sz="2800" dirty="0">
                        <a:latin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kumimoji="1" lang="en-US" altLang="ja-JP" sz="2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1" lang="en-US" altLang="ja-JP" sz="2800" dirty="0">
                            <a:latin typeface="Cambria Math" panose="02040503050406030204" pitchFamily="18" charset="0"/>
                          </a:rPr>
                          <m:t>CH</m:t>
                        </m:r>
                      </m:e>
                      <m:sub>
                        <m:r>
                          <a:rPr kumimoji="1" lang="en-US" altLang="ja-JP" sz="2800" dirty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m:rPr>
                        <m:sty m:val="p"/>
                      </m:rPr>
                      <a:rPr kumimoji="1" lang="en-US" altLang="ja-JP" sz="2800" dirty="0">
                        <a:latin typeface="Cambria Math" panose="02040503050406030204" pitchFamily="18" charset="0"/>
                      </a:rPr>
                      <m:t>OH</m:t>
                    </m:r>
                  </m:oMath>
                </a14:m>
                <a:endParaRPr kumimoji="1" lang="ja-JP" altLang="en-US" sz="2800" dirty="0"/>
              </a:p>
            </p:txBody>
          </p:sp>
        </mc:Choice>
        <mc:Fallback xmlns="">
          <p:sp>
            <p:nvSpPr>
              <p:cNvPr id="18" name="テキスト ボックス 17">
                <a:extLst>
                  <a:ext uri="{FF2B5EF4-FFF2-40B4-BE49-F238E27FC236}">
                    <a16:creationId xmlns:a16="http://schemas.microsoft.com/office/drawing/2014/main" id="{A46E317D-272D-7396-AF57-8B28131532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5278" y="2812271"/>
                <a:ext cx="3535455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2BC9EE30-1F7E-48E0-9F8A-623B28F1C693}"/>
              </a:ext>
            </a:extLst>
          </p:cNvPr>
          <p:cNvSpPr txBox="1"/>
          <p:nvPr/>
        </p:nvSpPr>
        <p:spPr>
          <a:xfrm>
            <a:off x="6931523" y="731923"/>
            <a:ext cx="47241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CO</a:t>
            </a:r>
            <a:r>
              <a:rPr kumimoji="1" lang="ja-JP" altLang="en-US" sz="20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分子と</a:t>
            </a:r>
            <a:r>
              <a:rPr kumimoji="1" lang="en-US" altLang="ja-JP" sz="20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H/D</a:t>
            </a:r>
            <a:r>
              <a:rPr kumimoji="1" lang="ja-JP" altLang="en-US" sz="20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原子との逐次の付加反応を表している</a:t>
            </a:r>
          </a:p>
        </p:txBody>
      </p:sp>
    </p:spTree>
    <p:extLst>
      <p:ext uri="{BB962C8B-B14F-4D97-AF65-F5344CB8AC3E}">
        <p14:creationId xmlns:p14="http://schemas.microsoft.com/office/powerpoint/2010/main" val="3196208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スライド番号プレースホルダー 11">
            <a:extLst>
              <a:ext uri="{FF2B5EF4-FFF2-40B4-BE49-F238E27FC236}">
                <a16:creationId xmlns:a16="http://schemas.microsoft.com/office/drawing/2014/main" id="{810532FC-F44A-62AD-D007-08773FFF2B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D650F-6923-4A4C-ADE2-BB0B86E7CCFF}" type="slidenum">
              <a:rPr lang="zh-CN" altLang="en-US" smtClean="0"/>
              <a:t>5</a:t>
            </a:fld>
            <a:endParaRPr lang="zh-CN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4BD7BE36-50C8-AC21-BA93-2B5711149D05}"/>
              </a:ext>
            </a:extLst>
          </p:cNvPr>
          <p:cNvSpPr txBox="1"/>
          <p:nvPr/>
        </p:nvSpPr>
        <p:spPr>
          <a:xfrm>
            <a:off x="838200" y="1327944"/>
            <a:ext cx="102481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・</a:t>
            </a:r>
            <a:r>
              <a:rPr lang="en-US" altLang="ja-JP" sz="24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CO</a:t>
            </a:r>
            <a:r>
              <a:rPr lang="ja-JP" altLang="en-US" sz="24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分子と</a:t>
            </a:r>
            <a:r>
              <a:rPr lang="en-US" altLang="ja-JP" sz="24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H/D</a:t>
            </a:r>
            <a:r>
              <a:rPr lang="ja-JP" altLang="en-US" sz="24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原子から、メタノール生成するまで反応経路を予測する。</a:t>
            </a:r>
            <a:endParaRPr lang="en-US" altLang="ja-JP" sz="240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r>
              <a:rPr lang="ja-JP" altLang="en-US" sz="24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・反応過程での重水素濃縮のメカニズムを解明し、付加反応の経路を調べる。</a:t>
            </a:r>
            <a:endParaRPr kumimoji="1" lang="ja-JP" altLang="en-US" sz="240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92CC63AB-8AF5-51DC-A58E-53CC4F4FB324}"/>
              </a:ext>
            </a:extLst>
          </p:cNvPr>
          <p:cNvSpPr txBox="1"/>
          <p:nvPr/>
        </p:nvSpPr>
        <p:spPr>
          <a:xfrm>
            <a:off x="838198" y="3285126"/>
            <a:ext cx="830387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・</a:t>
            </a:r>
            <a:r>
              <a:rPr lang="en-US" altLang="ja-JP" sz="24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CO</a:t>
            </a:r>
            <a:r>
              <a:rPr lang="ja-JP" altLang="en-US" sz="24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分子の分極の計算</a:t>
            </a:r>
            <a:endParaRPr lang="en-US" altLang="ja-JP" sz="240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r>
              <a:rPr lang="ja-JP" altLang="en-US" sz="24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・</a:t>
            </a:r>
            <a:r>
              <a:rPr lang="en-US" altLang="ja-JP" sz="24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CO </a:t>
            </a:r>
            <a:r>
              <a:rPr lang="ja-JP" altLang="en-US" sz="24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分子と</a:t>
            </a:r>
            <a:r>
              <a:rPr lang="en-US" altLang="ja-JP" sz="24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 H </a:t>
            </a:r>
            <a:r>
              <a:rPr lang="ja-JP" altLang="en-US" sz="24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原子の反応の遷移状態で生成物を推測する。</a:t>
            </a:r>
            <a:endParaRPr lang="zh-CN" altLang="en-US" sz="240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endParaRPr kumimoji="1" lang="ja-JP" altLang="en-US" sz="240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22" name="标题 1">
            <a:extLst>
              <a:ext uri="{FF2B5EF4-FFF2-40B4-BE49-F238E27FC236}">
                <a16:creationId xmlns:a16="http://schemas.microsoft.com/office/drawing/2014/main" id="{6C2E7D90-516E-58FF-43E0-62163080B213}"/>
              </a:ext>
            </a:extLst>
          </p:cNvPr>
          <p:cNvSpPr txBox="1">
            <a:spLocks/>
          </p:cNvSpPr>
          <p:nvPr/>
        </p:nvSpPr>
        <p:spPr>
          <a:xfrm>
            <a:off x="838200" y="451097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zh-CN" altLang="en-US" sz="360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1D6E5818-DAEA-C2C7-E4E4-0702F6A1DCC3}"/>
              </a:ext>
            </a:extLst>
          </p:cNvPr>
          <p:cNvSpPr txBox="1"/>
          <p:nvPr/>
        </p:nvSpPr>
        <p:spPr>
          <a:xfrm>
            <a:off x="838198" y="5173756"/>
            <a:ext cx="567815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・</a:t>
            </a:r>
            <a:r>
              <a:rPr lang="en-US" altLang="zh-CN" sz="24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DFT</a:t>
            </a:r>
            <a:r>
              <a:rPr lang="zh-CN" altLang="en-US" sz="24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法</a:t>
            </a:r>
          </a:p>
          <a:p>
            <a:r>
              <a:rPr lang="ja-JP" altLang="en-US" sz="24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・</a:t>
            </a:r>
            <a:r>
              <a:rPr lang="zh-CN" altLang="en-US" sz="24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汎関数</a:t>
            </a:r>
            <a:r>
              <a:rPr lang="en-US" altLang="zh-CN" sz="24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:B3LYP </a:t>
            </a:r>
          </a:p>
          <a:p>
            <a:r>
              <a:rPr lang="ja-JP" altLang="en-US" sz="24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・</a:t>
            </a:r>
            <a:r>
              <a:rPr lang="zh-CN" altLang="en-US" sz="24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基底関数</a:t>
            </a:r>
            <a:r>
              <a:rPr lang="en-US" altLang="zh-CN" sz="24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:6-31G</a:t>
            </a:r>
            <a:r>
              <a:rPr lang="ja-JP" altLang="en-US" sz="24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 </a:t>
            </a:r>
            <a:r>
              <a:rPr lang="en-US" altLang="ja-JP" sz="24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and</a:t>
            </a:r>
            <a:r>
              <a:rPr lang="ja-JP" altLang="en-US" sz="24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 </a:t>
            </a:r>
            <a:r>
              <a:rPr lang="en-US" altLang="zh-CN" sz="24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6-31G(d , p)</a:t>
            </a:r>
            <a:endParaRPr lang="zh-CN" altLang="en-US" sz="240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endParaRPr kumimoji="1" lang="ja-JP" altLang="en-US" sz="240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2E85C1E3-623E-0C4D-A68B-1B51D97B6F4D}"/>
              </a:ext>
            </a:extLst>
          </p:cNvPr>
          <p:cNvSpPr txBox="1"/>
          <p:nvPr/>
        </p:nvSpPr>
        <p:spPr>
          <a:xfrm>
            <a:off x="427830" y="2524077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研究内容</a:t>
            </a:r>
            <a:endParaRPr kumimoji="1" lang="ja-JP" altLang="en-US" sz="320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CCBEBB58-5ED4-3C90-EE52-DDD6479FFA4F}"/>
              </a:ext>
            </a:extLst>
          </p:cNvPr>
          <p:cNvSpPr txBox="1"/>
          <p:nvPr/>
        </p:nvSpPr>
        <p:spPr>
          <a:xfrm>
            <a:off x="427830" y="562699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研究目的</a:t>
            </a:r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88C8E040-7731-53ED-0081-8D7C8046904A}"/>
              </a:ext>
            </a:extLst>
          </p:cNvPr>
          <p:cNvSpPr txBox="1"/>
          <p:nvPr/>
        </p:nvSpPr>
        <p:spPr>
          <a:xfrm>
            <a:off x="427830" y="4485455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手法</a:t>
            </a:r>
          </a:p>
        </p:txBody>
      </p:sp>
    </p:spTree>
    <p:extLst>
      <p:ext uri="{BB962C8B-B14F-4D97-AF65-F5344CB8AC3E}">
        <p14:creationId xmlns:p14="http://schemas.microsoft.com/office/powerpoint/2010/main" val="24725939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标题 1">
            <a:extLst>
              <a:ext uri="{FF2B5EF4-FFF2-40B4-BE49-F238E27FC236}">
                <a16:creationId xmlns:a16="http://schemas.microsoft.com/office/drawing/2014/main" id="{DF1E5ACE-8259-676A-B176-47D79ED03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sz="36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1 CO</a:t>
            </a:r>
            <a:r>
              <a:rPr lang="ja-JP" altLang="en-US" sz="36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分子の電荷分布</a:t>
            </a:r>
            <a:endParaRPr lang="zh-CN" altLang="en-US" sz="360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5C17B0D-5DE0-2753-6CD7-E52977A7E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D650F-6923-4A4C-ADE2-BB0B86E7CCFF}" type="slidenum">
              <a:rPr lang="zh-CN" altLang="en-US" smtClean="0"/>
              <a:t>6</a:t>
            </a:fld>
            <a:endParaRPr lang="zh-CN" altLang="en-US"/>
          </a:p>
        </p:txBody>
      </p:sp>
      <p:pic>
        <p:nvPicPr>
          <p:cNvPr id="20" name="図 19">
            <a:extLst>
              <a:ext uri="{FF2B5EF4-FFF2-40B4-BE49-F238E27FC236}">
                <a16:creationId xmlns:a16="http://schemas.microsoft.com/office/drawing/2014/main" id="{71FEBB30-F6F3-BB23-33DF-CB73354FA3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8940" y="2394543"/>
            <a:ext cx="3226378" cy="2880000"/>
          </a:xfrm>
          <a:prstGeom prst="rect">
            <a:avLst/>
          </a:prstGeom>
        </p:spPr>
      </p:pic>
      <p:pic>
        <p:nvPicPr>
          <p:cNvPr id="22" name="図 21">
            <a:extLst>
              <a:ext uri="{FF2B5EF4-FFF2-40B4-BE49-F238E27FC236}">
                <a16:creationId xmlns:a16="http://schemas.microsoft.com/office/drawing/2014/main" id="{49F8E560-9612-41DB-9D09-BD56541B87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9698" y="2394543"/>
            <a:ext cx="3226378" cy="2880000"/>
          </a:xfrm>
          <a:prstGeom prst="rect">
            <a:avLst/>
          </a:prstGeom>
        </p:spPr>
      </p:pic>
      <p:pic>
        <p:nvPicPr>
          <p:cNvPr id="24" name="図 23">
            <a:extLst>
              <a:ext uri="{FF2B5EF4-FFF2-40B4-BE49-F238E27FC236}">
                <a16:creationId xmlns:a16="http://schemas.microsoft.com/office/drawing/2014/main" id="{435902C3-8342-82FF-22DE-36D1E5752A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333" y="2394543"/>
            <a:ext cx="2363881" cy="2880000"/>
          </a:xfrm>
          <a:prstGeom prst="rect">
            <a:avLst/>
          </a:prstGeom>
        </p:spPr>
      </p:pic>
      <p:cxnSp>
        <p:nvCxnSpPr>
          <p:cNvPr id="26" name="直線矢印コネクタ 25">
            <a:extLst>
              <a:ext uri="{FF2B5EF4-FFF2-40B4-BE49-F238E27FC236}">
                <a16:creationId xmlns:a16="http://schemas.microsoft.com/office/drawing/2014/main" id="{402C2EEB-9CA7-ADD9-29A8-310BCCA7E71C}"/>
              </a:ext>
            </a:extLst>
          </p:cNvPr>
          <p:cNvCxnSpPr/>
          <p:nvPr/>
        </p:nvCxnSpPr>
        <p:spPr>
          <a:xfrm>
            <a:off x="9432887" y="3130653"/>
            <a:ext cx="0" cy="2143890"/>
          </a:xfrm>
          <a:prstGeom prst="straightConnector1">
            <a:avLst/>
          </a:prstGeom>
          <a:ln w="762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4A8F46EB-8F82-8CCC-BF0B-2A6374E84C0F}"/>
              </a:ext>
            </a:extLst>
          </p:cNvPr>
          <p:cNvSpPr txBox="1"/>
          <p:nvPr/>
        </p:nvSpPr>
        <p:spPr>
          <a:xfrm>
            <a:off x="4547729" y="1737865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CO</a:t>
            </a:r>
            <a:r>
              <a:rPr kumimoji="1" lang="ja-JP" altLang="en-US" dirty="0"/>
              <a:t>分子</a:t>
            </a:r>
            <a:r>
              <a:rPr kumimoji="1" lang="en-US" altLang="ja-JP" dirty="0"/>
              <a:t> 6-31G</a:t>
            </a:r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C2140471-E75F-0445-EEE3-4DE2E80A28FD}"/>
              </a:ext>
            </a:extLst>
          </p:cNvPr>
          <p:cNvSpPr txBox="1"/>
          <p:nvPr/>
        </p:nvSpPr>
        <p:spPr>
          <a:xfrm>
            <a:off x="1132447" y="1745147"/>
            <a:ext cx="2179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HF</a:t>
            </a:r>
            <a:r>
              <a:rPr kumimoji="1" lang="ja-JP" altLang="en-US" dirty="0"/>
              <a:t>分子</a:t>
            </a:r>
            <a:r>
              <a:rPr kumimoji="1" lang="en-US" altLang="ja-JP" dirty="0"/>
              <a:t> 6-31G(d , p)</a:t>
            </a:r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C807F5C9-2D42-2559-85B2-361481A8EED7}"/>
              </a:ext>
            </a:extLst>
          </p:cNvPr>
          <p:cNvSpPr txBox="1"/>
          <p:nvPr/>
        </p:nvSpPr>
        <p:spPr>
          <a:xfrm>
            <a:off x="8343061" y="1741154"/>
            <a:ext cx="2179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CO 6-31G(d , p)</a:t>
            </a:r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69E76AD5-AA6E-ABF8-389F-CDB7130B2229}"/>
              </a:ext>
            </a:extLst>
          </p:cNvPr>
          <p:cNvSpPr txBox="1"/>
          <p:nvPr/>
        </p:nvSpPr>
        <p:spPr>
          <a:xfrm>
            <a:off x="2081639" y="4403680"/>
            <a:ext cx="3525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800" b="1" dirty="0">
                <a:effectLst>
                  <a:glow rad="127000">
                    <a:schemeClr val="bg1"/>
                  </a:glow>
                </a:effectLst>
              </a:rPr>
              <a:t>F</a:t>
            </a:r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5F1C4D24-F846-42A4-7CF4-A7E3067486E7}"/>
              </a:ext>
            </a:extLst>
          </p:cNvPr>
          <p:cNvSpPr txBox="1"/>
          <p:nvPr/>
        </p:nvSpPr>
        <p:spPr>
          <a:xfrm>
            <a:off x="2081639" y="3413080"/>
            <a:ext cx="3525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800" b="1" dirty="0">
                <a:effectLst>
                  <a:glow rad="127000">
                    <a:schemeClr val="bg1"/>
                  </a:glow>
                </a:effectLst>
              </a:rPr>
              <a:t>H</a:t>
            </a:r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9376D56B-8F46-58A0-CEAA-286EF61F5118}"/>
              </a:ext>
            </a:extLst>
          </p:cNvPr>
          <p:cNvSpPr txBox="1"/>
          <p:nvPr/>
        </p:nvSpPr>
        <p:spPr>
          <a:xfrm>
            <a:off x="5285864" y="4142070"/>
            <a:ext cx="3525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800" b="1" dirty="0">
                <a:effectLst>
                  <a:glow rad="127000">
                    <a:schemeClr val="bg1"/>
                  </a:glow>
                </a:effectLst>
              </a:rPr>
              <a:t>O</a:t>
            </a:r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DABDCF0A-D643-5352-82E8-2C89A746A144}"/>
              </a:ext>
            </a:extLst>
          </p:cNvPr>
          <p:cNvSpPr txBox="1"/>
          <p:nvPr/>
        </p:nvSpPr>
        <p:spPr>
          <a:xfrm>
            <a:off x="5285864" y="2869043"/>
            <a:ext cx="3525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800" b="1" dirty="0">
                <a:effectLst>
                  <a:glow rad="127000">
                    <a:schemeClr val="bg1"/>
                  </a:glow>
                </a:effectLst>
              </a:rPr>
              <a:t>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テキスト ボックス 33">
                <a:extLst>
                  <a:ext uri="{FF2B5EF4-FFF2-40B4-BE49-F238E27FC236}">
                    <a16:creationId xmlns:a16="http://schemas.microsoft.com/office/drawing/2014/main" id="{D1F4FD17-D196-B0A6-E864-A971DACBB136}"/>
                  </a:ext>
                </a:extLst>
              </p:cNvPr>
              <p:cNvSpPr txBox="1"/>
              <p:nvPr/>
            </p:nvSpPr>
            <p:spPr>
              <a:xfrm>
                <a:off x="2777948" y="4267838"/>
                <a:ext cx="352530" cy="369332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b="0" i="1" dirty="0" smtClean="0">
                          <a:effectLst>
                            <a:glow rad="127000">
                              <a:schemeClr val="bg1"/>
                            </a:glow>
                          </a:effectLst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ja-JP" b="0" i="1" dirty="0" smtClean="0">
                          <a:effectLst>
                            <a:glow rad="127000">
                              <a:schemeClr val="bg1"/>
                            </a:glow>
                          </a:effectLst>
                          <a:latin typeface="Cambria Math" panose="02040503050406030204" pitchFamily="18" charset="0"/>
                        </a:rPr>
                        <m:t>𝛿</m:t>
                      </m:r>
                    </m:oMath>
                  </m:oMathPara>
                </a14:m>
                <a:endParaRPr lang="en-US" altLang="ja-JP" dirty="0">
                  <a:effectLst>
                    <a:glow rad="127000">
                      <a:schemeClr val="bg1"/>
                    </a:glow>
                  </a:effectLst>
                </a:endParaRPr>
              </a:p>
            </p:txBody>
          </p:sp>
        </mc:Choice>
        <mc:Fallback xmlns="">
          <p:sp>
            <p:nvSpPr>
              <p:cNvPr id="34" name="テキスト ボックス 33">
                <a:extLst>
                  <a:ext uri="{FF2B5EF4-FFF2-40B4-BE49-F238E27FC236}">
                    <a16:creationId xmlns:a16="http://schemas.microsoft.com/office/drawing/2014/main" id="{D1F4FD17-D196-B0A6-E864-A971DACBB1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7948" y="4267838"/>
                <a:ext cx="352530" cy="369332"/>
              </a:xfrm>
              <a:prstGeom prst="rect">
                <a:avLst/>
              </a:prstGeom>
              <a:blipFill>
                <a:blip r:embed="rId5"/>
                <a:stretch>
                  <a:fillRect l="-27586" r="-17241" b="-6557"/>
                </a:stretch>
              </a:blipFill>
              <a:effectLst/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テキスト ボックス 35">
                <a:extLst>
                  <a:ext uri="{FF2B5EF4-FFF2-40B4-BE49-F238E27FC236}">
                    <a16:creationId xmlns:a16="http://schemas.microsoft.com/office/drawing/2014/main" id="{387F4446-7C42-D0BE-A32C-ED4B6B51E2D6}"/>
                  </a:ext>
                </a:extLst>
              </p:cNvPr>
              <p:cNvSpPr txBox="1"/>
              <p:nvPr/>
            </p:nvSpPr>
            <p:spPr>
              <a:xfrm>
                <a:off x="838200" y="5908938"/>
                <a:ext cx="8052707" cy="4133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ja-JP" sz="2000" dirty="0"/>
                  <a:t>6-31G</a:t>
                </a:r>
                <a:r>
                  <a:rPr kumimoji="1" lang="ja-JP" altLang="en-US" sz="2000" dirty="0"/>
                  <a:t>は実験と逆、</a:t>
                </a:r>
                <a14:m>
                  <m:oMath xmlns:m="http://schemas.openxmlformats.org/officeDocument/2006/math">
                    <m:r>
                      <a:rPr kumimoji="1" lang="ja-JP" altLang="en-US" sz="2000" i="0" dirty="0" smtClean="0">
                        <a:latin typeface="Cambria Math" panose="02040503050406030204" pitchFamily="18" charset="0"/>
                      </a:rPr>
                      <m:t>実験</m:t>
                    </m:r>
                    <m:sSup>
                      <m:sSupPr>
                        <m:ctrlPr>
                          <a:rPr kumimoji="1" lang="en-US" altLang="ja-JP" sz="20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ja-JP" altLang="en-US" sz="2000" i="0" dirty="0" smtClean="0">
                            <a:latin typeface="Cambria Math" panose="02040503050406030204" pitchFamily="18" charset="0"/>
                          </a:rPr>
                          <m:t>値</m:t>
                        </m:r>
                      </m:e>
                      <m:sup>
                        <m:r>
                          <a:rPr kumimoji="1" lang="en-US" altLang="ja-JP" sz="2000" dirty="0">
                            <a:latin typeface="Cambria Math" panose="02040503050406030204" pitchFamily="18" charset="0"/>
                          </a:rPr>
                          <m:t>[2]</m:t>
                        </m:r>
                      </m:sup>
                    </m:sSup>
                  </m:oMath>
                </a14:m>
                <a:r>
                  <a:rPr kumimoji="1" lang="ja-JP" altLang="en-US" sz="2000" dirty="0"/>
                  <a:t>を再現するには</a:t>
                </a:r>
                <a:r>
                  <a:rPr kumimoji="1" lang="en-US" altLang="ja-JP" sz="2000" dirty="0"/>
                  <a:t>6-31G(d</a:t>
                </a:r>
                <a:r>
                  <a:rPr kumimoji="1" lang="ja-JP" altLang="en-US" sz="2000" dirty="0"/>
                  <a:t> </a:t>
                </a:r>
                <a:r>
                  <a:rPr kumimoji="1" lang="en-US" altLang="ja-JP" sz="2000" dirty="0"/>
                  <a:t>, p)</a:t>
                </a:r>
                <a:r>
                  <a:rPr kumimoji="1" lang="ja-JP" altLang="en-US" sz="2000" dirty="0"/>
                  <a:t>が必要</a:t>
                </a:r>
                <a:endParaRPr kumimoji="1" lang="en-US" altLang="ja-JP" sz="2000" dirty="0"/>
              </a:p>
            </p:txBody>
          </p:sp>
        </mc:Choice>
        <mc:Fallback xmlns="">
          <p:sp>
            <p:nvSpPr>
              <p:cNvPr id="36" name="テキスト ボックス 35">
                <a:extLst>
                  <a:ext uri="{FF2B5EF4-FFF2-40B4-BE49-F238E27FC236}">
                    <a16:creationId xmlns:a16="http://schemas.microsoft.com/office/drawing/2014/main" id="{387F4446-7C42-D0BE-A32C-ED4B6B51E2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908938"/>
                <a:ext cx="8052707" cy="413318"/>
              </a:xfrm>
              <a:prstGeom prst="rect">
                <a:avLst/>
              </a:prstGeom>
              <a:blipFill>
                <a:blip r:embed="rId6"/>
                <a:stretch>
                  <a:fillRect l="-833" t="-4412" b="-2647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3CD0D83D-30C9-F940-E4FB-0BEE5FE03A58}"/>
              </a:ext>
            </a:extLst>
          </p:cNvPr>
          <p:cNvSpPr txBox="1"/>
          <p:nvPr/>
        </p:nvSpPr>
        <p:spPr>
          <a:xfrm>
            <a:off x="9256621" y="2890517"/>
            <a:ext cx="3525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800" b="1" dirty="0">
                <a:effectLst>
                  <a:glow rad="127000">
                    <a:schemeClr val="bg1"/>
                  </a:glow>
                </a:effectLst>
              </a:rPr>
              <a:t>C</a:t>
            </a:r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76BDFCA5-F111-8CA8-A023-D3C852C692C5}"/>
              </a:ext>
            </a:extLst>
          </p:cNvPr>
          <p:cNvSpPr txBox="1"/>
          <p:nvPr/>
        </p:nvSpPr>
        <p:spPr>
          <a:xfrm>
            <a:off x="9256621" y="4117592"/>
            <a:ext cx="3525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800" b="1" dirty="0">
                <a:effectLst>
                  <a:glow rad="127000">
                    <a:schemeClr val="bg1"/>
                  </a:glow>
                </a:effectLst>
              </a:rPr>
              <a:t>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137AA915-9241-EA30-6C88-95CA05D7CC9E}"/>
                  </a:ext>
                </a:extLst>
              </p:cNvPr>
              <p:cNvSpPr txBox="1"/>
              <p:nvPr/>
            </p:nvSpPr>
            <p:spPr>
              <a:xfrm>
                <a:off x="6004326" y="4142070"/>
                <a:ext cx="352530" cy="369332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b="0" i="1" dirty="0" smtClean="0">
                          <a:effectLst>
                            <a:glow rad="127000">
                              <a:schemeClr val="bg1"/>
                            </a:glow>
                          </a:effectLst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ja-JP" b="0" i="1" dirty="0" smtClean="0">
                          <a:effectLst>
                            <a:glow rad="127000">
                              <a:schemeClr val="bg1"/>
                            </a:glow>
                          </a:effectLst>
                          <a:latin typeface="Cambria Math" panose="02040503050406030204" pitchFamily="18" charset="0"/>
                        </a:rPr>
                        <m:t>𝛿</m:t>
                      </m:r>
                    </m:oMath>
                  </m:oMathPara>
                </a14:m>
                <a:endParaRPr lang="en-US" altLang="ja-JP" dirty="0">
                  <a:effectLst>
                    <a:glow rad="127000">
                      <a:schemeClr val="bg1"/>
                    </a:glow>
                  </a:effectLst>
                </a:endParaRPr>
              </a:p>
            </p:txBody>
          </p:sp>
        </mc:Choice>
        <mc:Fallback xmlns=""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137AA915-9241-EA30-6C88-95CA05D7CC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4326" y="4142070"/>
                <a:ext cx="352530" cy="369332"/>
              </a:xfrm>
              <a:prstGeom prst="rect">
                <a:avLst/>
              </a:prstGeom>
              <a:blipFill>
                <a:blip r:embed="rId7"/>
                <a:stretch>
                  <a:fillRect l="-27586" r="-18966" b="-6557"/>
                </a:stretch>
              </a:blipFill>
              <a:effectLst/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F264F37E-92AE-D113-17E9-737B54D9C5D1}"/>
                  </a:ext>
                </a:extLst>
              </p:cNvPr>
              <p:cNvSpPr txBox="1"/>
              <p:nvPr/>
            </p:nvSpPr>
            <p:spPr>
              <a:xfrm>
                <a:off x="10013295" y="2890517"/>
                <a:ext cx="352530" cy="369332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b="0" i="1" dirty="0" smtClean="0">
                          <a:effectLst>
                            <a:glow rad="127000">
                              <a:schemeClr val="bg1"/>
                            </a:glow>
                          </a:effectLst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ja-JP" b="0" i="1" dirty="0" smtClean="0">
                          <a:effectLst>
                            <a:glow rad="127000">
                              <a:schemeClr val="bg1"/>
                            </a:glow>
                          </a:effectLst>
                          <a:latin typeface="Cambria Math" panose="02040503050406030204" pitchFamily="18" charset="0"/>
                        </a:rPr>
                        <m:t>𝛿</m:t>
                      </m:r>
                    </m:oMath>
                  </m:oMathPara>
                </a14:m>
                <a:endParaRPr lang="en-US" altLang="ja-JP" dirty="0">
                  <a:effectLst>
                    <a:glow rad="127000">
                      <a:schemeClr val="bg1"/>
                    </a:glow>
                  </a:effectLst>
                </a:endParaRPr>
              </a:p>
            </p:txBody>
          </p:sp>
        </mc:Choice>
        <mc:Fallback xmlns="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F264F37E-92AE-D113-17E9-737B54D9C5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3295" y="2890517"/>
                <a:ext cx="352530" cy="369332"/>
              </a:xfrm>
              <a:prstGeom prst="rect">
                <a:avLst/>
              </a:prstGeom>
              <a:blipFill>
                <a:blip r:embed="rId8"/>
                <a:stretch>
                  <a:fillRect l="-28070" r="-19298" b="-6557"/>
                </a:stretch>
              </a:blipFill>
              <a:effectLst/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93C32B9F-709A-01F3-1039-03439990F47F}"/>
                  </a:ext>
                </a:extLst>
              </p:cNvPr>
              <p:cNvSpPr txBox="1"/>
              <p:nvPr/>
            </p:nvSpPr>
            <p:spPr>
              <a:xfrm>
                <a:off x="10013295" y="4156990"/>
                <a:ext cx="352530" cy="369332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i="1" dirty="0">
                          <a:effectLst>
                            <a:glow rad="127000">
                              <a:schemeClr val="bg1"/>
                            </a:glow>
                          </a:effectLst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ja-JP" b="0" i="1" dirty="0" smtClean="0">
                          <a:effectLst>
                            <a:glow rad="127000">
                              <a:schemeClr val="bg1"/>
                            </a:glow>
                          </a:effectLst>
                          <a:latin typeface="Cambria Math" panose="02040503050406030204" pitchFamily="18" charset="0"/>
                        </a:rPr>
                        <m:t>𝛿</m:t>
                      </m:r>
                    </m:oMath>
                  </m:oMathPara>
                </a14:m>
                <a:endParaRPr lang="en-US" altLang="ja-JP" dirty="0">
                  <a:effectLst>
                    <a:glow rad="127000">
                      <a:schemeClr val="bg1"/>
                    </a:glow>
                  </a:effectLst>
                </a:endParaRPr>
              </a:p>
            </p:txBody>
          </p:sp>
        </mc:Choice>
        <mc:Fallback xmlns="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93C32B9F-709A-01F3-1039-03439990F4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3295" y="4156990"/>
                <a:ext cx="352530" cy="369332"/>
              </a:xfrm>
              <a:prstGeom prst="rect">
                <a:avLst/>
              </a:prstGeom>
              <a:blipFill>
                <a:blip r:embed="rId9"/>
                <a:stretch>
                  <a:fillRect l="-38596" r="-19298" b="-4918"/>
                </a:stretch>
              </a:blipFill>
              <a:effectLst/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4CDE9817-91A7-0AFD-214E-746E0C7EBFFD}"/>
                  </a:ext>
                </a:extLst>
              </p:cNvPr>
              <p:cNvSpPr txBox="1"/>
              <p:nvPr/>
            </p:nvSpPr>
            <p:spPr>
              <a:xfrm>
                <a:off x="6004326" y="2945987"/>
                <a:ext cx="352530" cy="369332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i="1" dirty="0">
                          <a:effectLst>
                            <a:glow rad="127000">
                              <a:schemeClr val="bg1"/>
                            </a:glow>
                          </a:effectLst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ja-JP" b="0" i="1" dirty="0" smtClean="0">
                          <a:effectLst>
                            <a:glow rad="127000">
                              <a:schemeClr val="bg1"/>
                            </a:glow>
                          </a:effectLst>
                          <a:latin typeface="Cambria Math" panose="02040503050406030204" pitchFamily="18" charset="0"/>
                        </a:rPr>
                        <m:t>𝛿</m:t>
                      </m:r>
                    </m:oMath>
                  </m:oMathPara>
                </a14:m>
                <a:endParaRPr lang="en-US" altLang="ja-JP" dirty="0">
                  <a:effectLst>
                    <a:glow rad="127000">
                      <a:schemeClr val="bg1"/>
                    </a:glow>
                  </a:effectLst>
                </a:endParaRPr>
              </a:p>
            </p:txBody>
          </p:sp>
        </mc:Choice>
        <mc:Fallback xmlns="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4CDE9817-91A7-0AFD-214E-746E0C7EBF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4326" y="2945987"/>
                <a:ext cx="352530" cy="369332"/>
              </a:xfrm>
              <a:prstGeom prst="rect">
                <a:avLst/>
              </a:prstGeom>
              <a:blipFill>
                <a:blip r:embed="rId10"/>
                <a:stretch>
                  <a:fillRect l="-37931" r="-18966" b="-6557"/>
                </a:stretch>
              </a:blipFill>
              <a:effectLst/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FE41D4D5-8762-34A3-9B0A-7E46A634BEDE}"/>
                  </a:ext>
                </a:extLst>
              </p:cNvPr>
              <p:cNvSpPr txBox="1"/>
              <p:nvPr/>
            </p:nvSpPr>
            <p:spPr>
              <a:xfrm>
                <a:off x="2777948" y="3492286"/>
                <a:ext cx="352530" cy="369332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i="1" dirty="0">
                          <a:effectLst>
                            <a:glow rad="127000">
                              <a:schemeClr val="bg1"/>
                            </a:glow>
                          </a:effectLst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ja-JP" b="0" i="1" dirty="0" smtClean="0">
                          <a:effectLst>
                            <a:glow rad="127000">
                              <a:schemeClr val="bg1"/>
                            </a:glow>
                          </a:effectLst>
                          <a:latin typeface="Cambria Math" panose="02040503050406030204" pitchFamily="18" charset="0"/>
                        </a:rPr>
                        <m:t>𝛿</m:t>
                      </m:r>
                    </m:oMath>
                  </m:oMathPara>
                </a14:m>
                <a:endParaRPr lang="en-US" altLang="ja-JP" dirty="0">
                  <a:effectLst>
                    <a:glow rad="127000">
                      <a:schemeClr val="bg1"/>
                    </a:glow>
                  </a:effectLst>
                </a:endParaRPr>
              </a:p>
            </p:txBody>
          </p:sp>
        </mc:Choice>
        <mc:Fallback xmlns="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FE41D4D5-8762-34A3-9B0A-7E46A634BE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7948" y="3492286"/>
                <a:ext cx="352530" cy="369332"/>
              </a:xfrm>
              <a:prstGeom prst="rect">
                <a:avLst/>
              </a:prstGeom>
              <a:blipFill>
                <a:blip r:embed="rId11"/>
                <a:stretch>
                  <a:fillRect l="-37931" r="-17241" b="-6667"/>
                </a:stretch>
              </a:blipFill>
              <a:effectLst/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80AB40EC-0114-AA3E-4397-0D160FF74919}"/>
              </a:ext>
            </a:extLst>
          </p:cNvPr>
          <p:cNvSpPr txBox="1"/>
          <p:nvPr/>
        </p:nvSpPr>
        <p:spPr>
          <a:xfrm>
            <a:off x="245417" y="6356350"/>
            <a:ext cx="829318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1400" dirty="0"/>
              <a:t>[2]INTERNATIONAL JOURNAL OF QUANTUM CHEMISTRY , VOL . l s, 153-161 (1967)</a:t>
            </a:r>
            <a:endParaRPr kumimoji="1" lang="ja-JP" altLang="en-US" sz="1400" dirty="0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72399601-9AF3-881C-10D3-4C8B0279851F}"/>
              </a:ext>
            </a:extLst>
          </p:cNvPr>
          <p:cNvSpPr txBox="1"/>
          <p:nvPr/>
        </p:nvSpPr>
        <p:spPr>
          <a:xfrm>
            <a:off x="1472644" y="5328642"/>
            <a:ext cx="148156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400" dirty="0"/>
              <a:t>Dipole moment :</a:t>
            </a:r>
          </a:p>
          <a:p>
            <a:r>
              <a:rPr lang="ja-JP" altLang="en-US" sz="1400" dirty="0"/>
              <a:t>Tot=1.8277</a:t>
            </a: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E0380CE6-539C-E5D4-E14B-9057266ED9B7}"/>
              </a:ext>
            </a:extLst>
          </p:cNvPr>
          <p:cNvSpPr txBox="1"/>
          <p:nvPr/>
        </p:nvSpPr>
        <p:spPr>
          <a:xfrm>
            <a:off x="4762649" y="5331113"/>
            <a:ext cx="133335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400" dirty="0"/>
              <a:t>Dipole moment </a:t>
            </a:r>
            <a:endParaRPr lang="en-US" altLang="ja-JP" sz="1400" dirty="0"/>
          </a:p>
          <a:p>
            <a:r>
              <a:rPr lang="ja-JP" altLang="en-US" sz="1400" dirty="0"/>
              <a:t>Tot=0.1277</a:t>
            </a: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372FD79A-9BDC-8525-3060-8983D8EBFC07}"/>
              </a:ext>
            </a:extLst>
          </p:cNvPr>
          <p:cNvSpPr txBox="1"/>
          <p:nvPr/>
        </p:nvSpPr>
        <p:spPr>
          <a:xfrm>
            <a:off x="8753288" y="5334609"/>
            <a:ext cx="171172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400" dirty="0"/>
              <a:t>Dipole moment</a:t>
            </a:r>
            <a:r>
              <a:rPr lang="en-US" altLang="ja-JP" sz="1400" dirty="0"/>
              <a:t>:</a:t>
            </a:r>
            <a:r>
              <a:rPr lang="ja-JP" altLang="en-US" sz="1400" dirty="0"/>
              <a:t> </a:t>
            </a:r>
            <a:endParaRPr lang="en-US" altLang="ja-JP" sz="1400" dirty="0"/>
          </a:p>
          <a:p>
            <a:r>
              <a:rPr lang="ja-JP" altLang="en-US" sz="1400" dirty="0"/>
              <a:t>Tot=0.0599</a:t>
            </a:r>
          </a:p>
        </p:txBody>
      </p:sp>
    </p:spTree>
    <p:extLst>
      <p:ext uri="{BB962C8B-B14F-4D97-AF65-F5344CB8AC3E}">
        <p14:creationId xmlns:p14="http://schemas.microsoft.com/office/powerpoint/2010/main" val="21082619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664008E2-6815-B4EB-8647-2894F2EDEF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083" y="2808341"/>
            <a:ext cx="2061050" cy="1800000"/>
          </a:xfrm>
          <a:prstGeom prst="rect">
            <a:avLst/>
          </a:prstGeom>
        </p:spPr>
      </p:pic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955F39A1-4AF2-1582-B614-911FAE569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D650F-6923-4A4C-ADE2-BB0B86E7CCFF}" type="slidenum">
              <a:rPr lang="zh-CN" altLang="en-US" smtClean="0"/>
              <a:t>7</a:t>
            </a:fld>
            <a:endParaRPr lang="zh-CN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942131EC-AD09-A86D-E638-76B3104D1DF4}"/>
              </a:ext>
            </a:extLst>
          </p:cNvPr>
          <p:cNvSpPr txBox="1"/>
          <p:nvPr/>
        </p:nvSpPr>
        <p:spPr>
          <a:xfrm>
            <a:off x="838200" y="1375071"/>
            <a:ext cx="38314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/>
              <a:t>H</a:t>
            </a:r>
            <a:r>
              <a:rPr kumimoji="1" lang="ja-JP" altLang="en-US" sz="2800" dirty="0"/>
              <a:t>が</a:t>
            </a:r>
            <a:r>
              <a:rPr kumimoji="1" lang="en-US" altLang="ja-JP" sz="2800" dirty="0"/>
              <a:t>C</a:t>
            </a:r>
            <a:r>
              <a:rPr kumimoji="1" lang="ja-JP" altLang="en-US" sz="2800" dirty="0"/>
              <a:t>側に付加する場合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09791D1B-596E-4DCE-EEA6-65F2F380D760}"/>
              </a:ext>
            </a:extLst>
          </p:cNvPr>
          <p:cNvSpPr txBox="1"/>
          <p:nvPr/>
        </p:nvSpPr>
        <p:spPr>
          <a:xfrm>
            <a:off x="1512964" y="2302084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反応物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4AAD200A-472D-FC3C-1386-A270F3DE8CD5}"/>
              </a:ext>
            </a:extLst>
          </p:cNvPr>
          <p:cNvSpPr txBox="1"/>
          <p:nvPr/>
        </p:nvSpPr>
        <p:spPr>
          <a:xfrm>
            <a:off x="4669698" y="230208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遷移状態</a:t>
            </a:r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24DA4508-A74A-9990-4A39-E25DFFAE41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2083" y="2808341"/>
            <a:ext cx="3203226" cy="180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表 10">
                <a:extLst>
                  <a:ext uri="{FF2B5EF4-FFF2-40B4-BE49-F238E27FC236}">
                    <a16:creationId xmlns:a16="http://schemas.microsoft.com/office/drawing/2014/main" id="{7072B767-7DA9-3576-1B5E-8EB78BC4793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36914195"/>
                  </p:ext>
                </p:extLst>
              </p:nvPr>
            </p:nvGraphicFramePr>
            <p:xfrm>
              <a:off x="3622083" y="4872990"/>
              <a:ext cx="3230548" cy="14833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15274">
                      <a:extLst>
                        <a:ext uri="{9D8B030D-6E8A-4147-A177-3AD203B41FA5}">
                          <a16:colId xmlns:a16="http://schemas.microsoft.com/office/drawing/2014/main" val="3774173696"/>
                        </a:ext>
                      </a:extLst>
                    </a:gridCol>
                    <a:gridCol w="1615274">
                      <a:extLst>
                        <a:ext uri="{9D8B030D-6E8A-4147-A177-3AD203B41FA5}">
                          <a16:colId xmlns:a16="http://schemas.microsoft.com/office/drawing/2014/main" val="200328222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kumimoji="1" lang="ja-JP" altLang="en-US" dirty="0"/>
                            <a:t>状態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kumimoji="1" lang="ja-JP" altLang="en-US" dirty="0"/>
                            <a:t>振動数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034375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ja-JP" i="0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kumimoji="1" lang="ja-JP" altLang="en-US" i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ja-JP" altLang="en-US" i="1" dirty="0" smtClean="0">
                                    <a:latin typeface="Cambria Math" panose="02040503050406030204" pitchFamily="18" charset="0"/>
                                  </a:rPr>
                                  <m:t>298.95</m:t>
                                </m:r>
                                <m:r>
                                  <a:rPr lang="en-US" altLang="ja-JP" i="1" dirty="0" err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oMath>
                            </m:oMathPara>
                          </a14:m>
                          <a:endParaRPr kumimoji="1" lang="ja-JP" altLang="en-US" i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3541890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ja-JP" i="0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kumimoji="1" lang="ja-JP" altLang="en-US" i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ja-JP" altLang="en-US" i="0" dirty="0" smtClean="0">
                                    <a:latin typeface="Cambria Math" panose="02040503050406030204" pitchFamily="18" charset="0"/>
                                  </a:rPr>
                                  <m:t>210.38</m:t>
                                </m:r>
                              </m:oMath>
                            </m:oMathPara>
                          </a14:m>
                          <a:endParaRPr kumimoji="1" lang="ja-JP" altLang="en-US" i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104245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ja-JP" i="0" dirty="0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kumimoji="1" lang="ja-JP" altLang="en-US" i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ja-JP" altLang="en-US" i="0" dirty="0" smtClean="0">
                                    <a:latin typeface="Cambria Math" panose="02040503050406030204" pitchFamily="18" charset="0"/>
                                  </a:rPr>
                                  <m:t>2189.04</m:t>
                                </m:r>
                              </m:oMath>
                            </m:oMathPara>
                          </a14:m>
                          <a:endParaRPr kumimoji="1" lang="ja-JP" altLang="en-US" i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1905292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表 10">
                <a:extLst>
                  <a:ext uri="{FF2B5EF4-FFF2-40B4-BE49-F238E27FC236}">
                    <a16:creationId xmlns:a16="http://schemas.microsoft.com/office/drawing/2014/main" id="{7072B767-7DA9-3576-1B5E-8EB78BC4793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36914195"/>
                  </p:ext>
                </p:extLst>
              </p:nvPr>
            </p:nvGraphicFramePr>
            <p:xfrm>
              <a:off x="3622083" y="4872990"/>
              <a:ext cx="3230548" cy="14833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15274">
                      <a:extLst>
                        <a:ext uri="{9D8B030D-6E8A-4147-A177-3AD203B41FA5}">
                          <a16:colId xmlns:a16="http://schemas.microsoft.com/office/drawing/2014/main" val="3774173696"/>
                        </a:ext>
                      </a:extLst>
                    </a:gridCol>
                    <a:gridCol w="1615274">
                      <a:extLst>
                        <a:ext uri="{9D8B030D-6E8A-4147-A177-3AD203B41FA5}">
                          <a16:colId xmlns:a16="http://schemas.microsoft.com/office/drawing/2014/main" val="200328222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kumimoji="1" lang="ja-JP" altLang="en-US" dirty="0"/>
                            <a:t>状態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kumimoji="1" lang="ja-JP" altLang="en-US" dirty="0"/>
                            <a:t>振動数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034375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>
                        <a:blipFill>
                          <a:blip r:embed="rId4"/>
                          <a:stretch>
                            <a:fillRect l="-376" t="-108197" r="-101128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>
                        <a:blipFill>
                          <a:blip r:embed="rId4"/>
                          <a:stretch>
                            <a:fillRect l="-100755" t="-108197" r="-1509" b="-20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3541890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>
                        <a:blipFill>
                          <a:blip r:embed="rId4"/>
                          <a:stretch>
                            <a:fillRect l="-376" t="-208197" r="-101128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>
                        <a:blipFill>
                          <a:blip r:embed="rId4"/>
                          <a:stretch>
                            <a:fillRect l="-100755" t="-208197" r="-1509" b="-10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104245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>
                        <a:blipFill>
                          <a:blip r:embed="rId4"/>
                          <a:stretch>
                            <a:fillRect l="-376" t="-308197" r="-101128" b="-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>
                        <a:blipFill>
                          <a:blip r:embed="rId4"/>
                          <a:stretch>
                            <a:fillRect l="-100755" t="-308197" r="-1509" b="-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1905292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74F0B592-91A0-A065-0868-8DE5090C19E7}"/>
              </a:ext>
            </a:extLst>
          </p:cNvPr>
          <p:cNvSpPr txBox="1"/>
          <p:nvPr/>
        </p:nvSpPr>
        <p:spPr>
          <a:xfrm>
            <a:off x="8644158" y="2302084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生成物</a:t>
            </a:r>
          </a:p>
        </p:txBody>
      </p:sp>
      <p:pic>
        <p:nvPicPr>
          <p:cNvPr id="17" name="図 16">
            <a:extLst>
              <a:ext uri="{FF2B5EF4-FFF2-40B4-BE49-F238E27FC236}">
                <a16:creationId xmlns:a16="http://schemas.microsoft.com/office/drawing/2014/main" id="{72D88DFC-F7CB-629B-6107-468FBABF2E0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3403" y="2808341"/>
            <a:ext cx="2002953" cy="1800000"/>
          </a:xfrm>
          <a:prstGeom prst="rect">
            <a:avLst/>
          </a:prstGeom>
        </p:spPr>
      </p:pic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32043C8C-4422-0EED-C111-C8314A7385B9}"/>
              </a:ext>
            </a:extLst>
          </p:cNvPr>
          <p:cNvSpPr txBox="1"/>
          <p:nvPr/>
        </p:nvSpPr>
        <p:spPr>
          <a:xfrm>
            <a:off x="9385327" y="2512531"/>
            <a:ext cx="9060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1.128</a:t>
            </a:r>
            <a:r>
              <a:rPr kumimoji="1" lang="en-US" altLang="ja-JP" sz="18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Å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5D09118E-BD57-7583-4D55-3DA139AD9382}"/>
              </a:ext>
            </a:extLst>
          </p:cNvPr>
          <p:cNvSpPr txBox="1"/>
          <p:nvPr/>
        </p:nvSpPr>
        <p:spPr>
          <a:xfrm>
            <a:off x="9787358" y="3560436"/>
            <a:ext cx="9060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1.182</a:t>
            </a:r>
            <a:r>
              <a:rPr kumimoji="1" lang="en-US" altLang="ja-JP" sz="18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Å</a:t>
            </a:r>
            <a:endParaRPr kumimoji="1" lang="ja-JP" altLang="en-US" dirty="0"/>
          </a:p>
          <a:p>
            <a:endParaRPr kumimoji="1" lang="ja-JP" altLang="en-US" dirty="0"/>
          </a:p>
        </p:txBody>
      </p:sp>
      <p:cxnSp>
        <p:nvCxnSpPr>
          <p:cNvPr id="20" name="直線矢印コネクタ 19">
            <a:extLst>
              <a:ext uri="{FF2B5EF4-FFF2-40B4-BE49-F238E27FC236}">
                <a16:creationId xmlns:a16="http://schemas.microsoft.com/office/drawing/2014/main" id="{24009A45-E650-D3E8-E1CC-110BBEF5C576}"/>
              </a:ext>
            </a:extLst>
          </p:cNvPr>
          <p:cNvCxnSpPr>
            <a:cxnSpLocks/>
          </p:cNvCxnSpPr>
          <p:nvPr/>
        </p:nvCxnSpPr>
        <p:spPr>
          <a:xfrm flipH="1">
            <a:off x="8925676" y="2734652"/>
            <a:ext cx="498190" cy="48343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直線矢印コネクタ 20">
            <a:extLst>
              <a:ext uri="{FF2B5EF4-FFF2-40B4-BE49-F238E27FC236}">
                <a16:creationId xmlns:a16="http://schemas.microsoft.com/office/drawing/2014/main" id="{5338BD29-1C0C-BD6D-B5A6-39E483A3CB4B}"/>
              </a:ext>
            </a:extLst>
          </p:cNvPr>
          <p:cNvCxnSpPr>
            <a:cxnSpLocks/>
          </p:cNvCxnSpPr>
          <p:nvPr/>
        </p:nvCxnSpPr>
        <p:spPr>
          <a:xfrm flipH="1">
            <a:off x="9217299" y="3737512"/>
            <a:ext cx="621036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E71F9BD8-CBD3-433E-F3EE-C5C7C30351F7}"/>
              </a:ext>
            </a:extLst>
          </p:cNvPr>
          <p:cNvSpPr txBox="1"/>
          <p:nvPr/>
        </p:nvSpPr>
        <p:spPr>
          <a:xfrm>
            <a:off x="7918415" y="3560762"/>
            <a:ext cx="9172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123.8</a:t>
            </a:r>
            <a:r>
              <a:rPr lang="en-US" altLang="ja-JP" sz="1600" b="0" i="0" dirty="0">
                <a:solidFill>
                  <a:srgbClr val="374151"/>
                </a:solidFill>
                <a:effectLst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°</a:t>
            </a:r>
            <a:endParaRPr kumimoji="1" lang="ja-JP" altLang="en-US" sz="160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endParaRPr kumimoji="1" lang="ja-JP" altLang="en-US" sz="160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23" name="円弧 22">
            <a:extLst>
              <a:ext uri="{FF2B5EF4-FFF2-40B4-BE49-F238E27FC236}">
                <a16:creationId xmlns:a16="http://schemas.microsoft.com/office/drawing/2014/main" id="{DD85CD46-BD80-FF83-338C-DC191458768F}"/>
              </a:ext>
            </a:extLst>
          </p:cNvPr>
          <p:cNvSpPr/>
          <p:nvPr/>
        </p:nvSpPr>
        <p:spPr>
          <a:xfrm flipH="1" flipV="1">
            <a:off x="8835653" y="2877873"/>
            <a:ext cx="515317" cy="778029"/>
          </a:xfrm>
          <a:prstGeom prst="arc">
            <a:avLst>
              <a:gd name="adj1" fmla="val 16200000"/>
              <a:gd name="adj2" fmla="val 47414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6927B1F9-EEDB-807B-FDE7-FAA67050DF99}"/>
              </a:ext>
            </a:extLst>
          </p:cNvPr>
          <p:cNvSpPr txBox="1"/>
          <p:nvPr/>
        </p:nvSpPr>
        <p:spPr>
          <a:xfrm>
            <a:off x="6850213" y="5532956"/>
            <a:ext cx="39301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虚振動が一つあるので、遷移状態を表している。</a:t>
            </a:r>
            <a:endParaRPr kumimoji="1" lang="en-US" altLang="ja-JP" sz="200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6FCC96BD-9D5B-5CF7-E6DB-D792E5A5FB1E}"/>
              </a:ext>
            </a:extLst>
          </p:cNvPr>
          <p:cNvSpPr txBox="1"/>
          <p:nvPr/>
        </p:nvSpPr>
        <p:spPr>
          <a:xfrm>
            <a:off x="6997732" y="4866733"/>
            <a:ext cx="4354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err="1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Opt</a:t>
            </a:r>
            <a:r>
              <a:rPr kumimoji="1" lang="en-US" altLang="ja-JP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 Energy=-113.85183</a:t>
            </a:r>
            <a:r>
              <a:rPr kumimoji="1" lang="en-US" altLang="ja-JP" sz="18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 Hartree</a:t>
            </a:r>
            <a:endParaRPr kumimoji="1" lang="ja-JP" altLang="en-US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D5CB3E40-678E-DD9F-A749-95C8269E4299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sz="36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3 CO </a:t>
            </a:r>
            <a:r>
              <a:rPr lang="ja-JP" altLang="en-US" sz="36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分子と</a:t>
            </a:r>
            <a:r>
              <a:rPr lang="en-US" altLang="ja-JP" sz="36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 H </a:t>
            </a:r>
            <a:r>
              <a:rPr lang="ja-JP" altLang="en-US" sz="36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原子の反応</a:t>
            </a:r>
            <a:r>
              <a:rPr lang="en-US" altLang="ja-JP" sz="36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6-31G(d , p)</a:t>
            </a:r>
            <a:endParaRPr lang="zh-CN" altLang="en-US" sz="360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203307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E6FCBF50-74DA-9306-504A-1E8C369983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D650F-6923-4A4C-ADE2-BB0B86E7CCFF}" type="slidenum">
              <a:rPr lang="zh-CN" altLang="en-US" smtClean="0"/>
              <a:t>8</a:t>
            </a:fld>
            <a:endParaRPr lang="zh-CN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7135858E-B025-D0C7-5D7F-ADEA64A3BE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083" y="2808341"/>
            <a:ext cx="2061050" cy="1800000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66C85428-066B-24AB-8C24-ED69792F3250}"/>
              </a:ext>
            </a:extLst>
          </p:cNvPr>
          <p:cNvSpPr txBox="1"/>
          <p:nvPr/>
        </p:nvSpPr>
        <p:spPr>
          <a:xfrm>
            <a:off x="838200" y="1375071"/>
            <a:ext cx="38779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/>
              <a:t>H</a:t>
            </a:r>
            <a:r>
              <a:rPr kumimoji="1" lang="ja-JP" altLang="en-US" sz="2800" dirty="0"/>
              <a:t>が</a:t>
            </a:r>
            <a:r>
              <a:rPr kumimoji="1" lang="en-US" altLang="ja-JP" sz="2800" dirty="0"/>
              <a:t>O</a:t>
            </a:r>
            <a:r>
              <a:rPr kumimoji="1" lang="ja-JP" altLang="en-US" sz="2800" dirty="0"/>
              <a:t>側に付加する場合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E88F3E6F-27F0-0D6E-9B04-26104E9DE612}"/>
              </a:ext>
            </a:extLst>
          </p:cNvPr>
          <p:cNvSpPr txBox="1"/>
          <p:nvPr/>
        </p:nvSpPr>
        <p:spPr>
          <a:xfrm>
            <a:off x="1512964" y="2302084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反応物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2B612F49-9612-ACF7-F98D-A3FAFDF744D8}"/>
              </a:ext>
            </a:extLst>
          </p:cNvPr>
          <p:cNvSpPr txBox="1"/>
          <p:nvPr/>
        </p:nvSpPr>
        <p:spPr>
          <a:xfrm>
            <a:off x="4669698" y="230208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遷移状態</a:t>
            </a:r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BEF8591B-DE81-BB9E-550F-C8B71EC53F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2083" y="2808341"/>
            <a:ext cx="3203226" cy="180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5" name="表 10">
                <a:extLst>
                  <a:ext uri="{FF2B5EF4-FFF2-40B4-BE49-F238E27FC236}">
                    <a16:creationId xmlns:a16="http://schemas.microsoft.com/office/drawing/2014/main" id="{18722AD4-321B-4BEE-9BE6-6387E37B991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09532713"/>
                  </p:ext>
                </p:extLst>
              </p:nvPr>
            </p:nvGraphicFramePr>
            <p:xfrm>
              <a:off x="3622083" y="4872990"/>
              <a:ext cx="3203226" cy="14833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01613">
                      <a:extLst>
                        <a:ext uri="{9D8B030D-6E8A-4147-A177-3AD203B41FA5}">
                          <a16:colId xmlns:a16="http://schemas.microsoft.com/office/drawing/2014/main" val="3774173696"/>
                        </a:ext>
                      </a:extLst>
                    </a:gridCol>
                    <a:gridCol w="1601613">
                      <a:extLst>
                        <a:ext uri="{9D8B030D-6E8A-4147-A177-3AD203B41FA5}">
                          <a16:colId xmlns:a16="http://schemas.microsoft.com/office/drawing/2014/main" val="200328222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kumimoji="1" lang="ja-JP" altLang="en-US" dirty="0"/>
                            <a:t>状態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kumimoji="1" lang="ja-JP" altLang="en-US" dirty="0"/>
                            <a:t>振動数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034375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ja-JP" i="0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kumimoji="1" lang="ja-JP" altLang="en-US" i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ja-JP" altLang="en-US" i="1" dirty="0" smtClean="0">
                                    <a:latin typeface="Cambria Math" panose="02040503050406030204" pitchFamily="18" charset="0"/>
                                  </a:rPr>
                                  <m:t>2907.62</m:t>
                                </m:r>
                                <m:r>
                                  <a:rPr lang="en-US" altLang="ja-JP" i="1" dirty="0" err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oMath>
                            </m:oMathPara>
                          </a14:m>
                          <a:endParaRPr lang="ja-JP" altLang="en-US" i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3541890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ja-JP" i="0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kumimoji="1" lang="ja-JP" altLang="en-US" i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ja-JP" altLang="en-US" i="0" dirty="0" smtClean="0">
                                    <a:latin typeface="Cambria Math" panose="02040503050406030204" pitchFamily="18" charset="0"/>
                                  </a:rPr>
                                  <m:t>1019.88</m:t>
                                </m:r>
                              </m:oMath>
                            </m:oMathPara>
                          </a14:m>
                          <a:endParaRPr lang="ja-JP" altLang="en-US" i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104245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ja-JP" i="0" dirty="0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kumimoji="1" lang="ja-JP" altLang="en-US" i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ja-JP" altLang="en-US" i="0" dirty="0" smtClean="0">
                                    <a:latin typeface="Cambria Math" panose="02040503050406030204" pitchFamily="18" charset="0"/>
                                  </a:rPr>
                                  <m:t>1767.12</m:t>
                                </m:r>
                              </m:oMath>
                            </m:oMathPara>
                          </a14:m>
                          <a:endParaRPr lang="ja-JP" altLang="en-US" i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1905292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5" name="表 10">
                <a:extLst>
                  <a:ext uri="{FF2B5EF4-FFF2-40B4-BE49-F238E27FC236}">
                    <a16:creationId xmlns:a16="http://schemas.microsoft.com/office/drawing/2014/main" id="{18722AD4-321B-4BEE-9BE6-6387E37B991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09532713"/>
                  </p:ext>
                </p:extLst>
              </p:nvPr>
            </p:nvGraphicFramePr>
            <p:xfrm>
              <a:off x="3622083" y="4872990"/>
              <a:ext cx="3203226" cy="14833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01613">
                      <a:extLst>
                        <a:ext uri="{9D8B030D-6E8A-4147-A177-3AD203B41FA5}">
                          <a16:colId xmlns:a16="http://schemas.microsoft.com/office/drawing/2014/main" val="3774173696"/>
                        </a:ext>
                      </a:extLst>
                    </a:gridCol>
                    <a:gridCol w="1601613">
                      <a:extLst>
                        <a:ext uri="{9D8B030D-6E8A-4147-A177-3AD203B41FA5}">
                          <a16:colId xmlns:a16="http://schemas.microsoft.com/office/drawing/2014/main" val="200328222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kumimoji="1" lang="ja-JP" altLang="en-US" dirty="0"/>
                            <a:t>状態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kumimoji="1" lang="ja-JP" altLang="en-US" dirty="0"/>
                            <a:t>振動数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034375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>
                        <a:blipFill>
                          <a:blip r:embed="rId4"/>
                          <a:stretch>
                            <a:fillRect l="-380" t="-108197" r="-101521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>
                        <a:blipFill>
                          <a:blip r:embed="rId4"/>
                          <a:stretch>
                            <a:fillRect l="-100380" t="-108197" r="-1521" b="-20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3541890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>
                        <a:blipFill>
                          <a:blip r:embed="rId4"/>
                          <a:stretch>
                            <a:fillRect l="-380" t="-208197" r="-101521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>
                        <a:blipFill>
                          <a:blip r:embed="rId4"/>
                          <a:stretch>
                            <a:fillRect l="-100380" t="-208197" r="-1521" b="-10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104245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>
                        <a:blipFill>
                          <a:blip r:embed="rId4"/>
                          <a:stretch>
                            <a:fillRect l="-380" t="-308197" r="-101521" b="-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>
                        <a:blipFill>
                          <a:blip r:embed="rId4"/>
                          <a:stretch>
                            <a:fillRect l="-100380" t="-308197" r="-1521" b="-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1905292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F1642059-7D9B-55E5-C904-9D1F829DC0EF}"/>
              </a:ext>
            </a:extLst>
          </p:cNvPr>
          <p:cNvSpPr txBox="1"/>
          <p:nvPr/>
        </p:nvSpPr>
        <p:spPr>
          <a:xfrm>
            <a:off x="8644158" y="2302084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生成物</a:t>
            </a:r>
          </a:p>
        </p:txBody>
      </p:sp>
      <p:pic>
        <p:nvPicPr>
          <p:cNvPr id="17" name="図 16">
            <a:extLst>
              <a:ext uri="{FF2B5EF4-FFF2-40B4-BE49-F238E27FC236}">
                <a16:creationId xmlns:a16="http://schemas.microsoft.com/office/drawing/2014/main" id="{47EA0AE9-1932-DB9B-52EB-D5860A259EE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1262" y="2808341"/>
            <a:ext cx="2002953" cy="1800000"/>
          </a:xfrm>
          <a:prstGeom prst="rect">
            <a:avLst/>
          </a:prstGeom>
        </p:spPr>
      </p:pic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5BD57D19-2031-CA90-3E4E-911AAED512AB}"/>
              </a:ext>
            </a:extLst>
          </p:cNvPr>
          <p:cNvSpPr txBox="1"/>
          <p:nvPr/>
        </p:nvSpPr>
        <p:spPr>
          <a:xfrm>
            <a:off x="9850831" y="3418146"/>
            <a:ext cx="9060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1.280</a:t>
            </a:r>
            <a:r>
              <a:rPr kumimoji="1" lang="en-US" altLang="ja-JP" sz="18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Å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BD83F706-B23B-EA10-01BF-E311C451C6FD}"/>
              </a:ext>
            </a:extLst>
          </p:cNvPr>
          <p:cNvSpPr txBox="1"/>
          <p:nvPr/>
        </p:nvSpPr>
        <p:spPr>
          <a:xfrm>
            <a:off x="7295477" y="2989324"/>
            <a:ext cx="9060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0.991</a:t>
            </a:r>
            <a:r>
              <a:rPr kumimoji="1" lang="en-US" altLang="ja-JP" sz="18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Å</a:t>
            </a:r>
            <a:endParaRPr kumimoji="1" lang="ja-JP" altLang="en-US" dirty="0"/>
          </a:p>
          <a:p>
            <a:endParaRPr kumimoji="1" lang="ja-JP" altLang="en-US" dirty="0"/>
          </a:p>
        </p:txBody>
      </p:sp>
      <p:cxnSp>
        <p:nvCxnSpPr>
          <p:cNvPr id="20" name="直線矢印コネクタ 19">
            <a:extLst>
              <a:ext uri="{FF2B5EF4-FFF2-40B4-BE49-F238E27FC236}">
                <a16:creationId xmlns:a16="http://schemas.microsoft.com/office/drawing/2014/main" id="{E9DC2F52-3269-E3B6-76FB-23D188FFC334}"/>
              </a:ext>
            </a:extLst>
          </p:cNvPr>
          <p:cNvCxnSpPr>
            <a:cxnSpLocks/>
          </p:cNvCxnSpPr>
          <p:nvPr/>
        </p:nvCxnSpPr>
        <p:spPr>
          <a:xfrm flipH="1">
            <a:off x="9252793" y="3635655"/>
            <a:ext cx="658524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直線矢印コネクタ 20">
            <a:extLst>
              <a:ext uri="{FF2B5EF4-FFF2-40B4-BE49-F238E27FC236}">
                <a16:creationId xmlns:a16="http://schemas.microsoft.com/office/drawing/2014/main" id="{43C151AB-D180-F5C1-F105-E991C15CBD8D}"/>
              </a:ext>
            </a:extLst>
          </p:cNvPr>
          <p:cNvCxnSpPr>
            <a:cxnSpLocks/>
          </p:cNvCxnSpPr>
          <p:nvPr/>
        </p:nvCxnSpPr>
        <p:spPr>
          <a:xfrm>
            <a:off x="8081262" y="3295011"/>
            <a:ext cx="713657" cy="76289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" name="円弧 21">
            <a:extLst>
              <a:ext uri="{FF2B5EF4-FFF2-40B4-BE49-F238E27FC236}">
                <a16:creationId xmlns:a16="http://schemas.microsoft.com/office/drawing/2014/main" id="{DF3769A2-29F6-01E6-641E-7151A4C3B349}"/>
              </a:ext>
            </a:extLst>
          </p:cNvPr>
          <p:cNvSpPr/>
          <p:nvPr/>
        </p:nvSpPr>
        <p:spPr>
          <a:xfrm flipH="1">
            <a:off x="8839536" y="3595228"/>
            <a:ext cx="511915" cy="925352"/>
          </a:xfrm>
          <a:prstGeom prst="arc">
            <a:avLst>
              <a:gd name="adj1" fmla="val 16200000"/>
              <a:gd name="adj2" fmla="val 21549617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AA7E52D6-A0CF-E7A3-ED4D-0B8F624B72D3}"/>
              </a:ext>
            </a:extLst>
          </p:cNvPr>
          <p:cNvSpPr txBox="1"/>
          <p:nvPr/>
        </p:nvSpPr>
        <p:spPr>
          <a:xfrm>
            <a:off x="8201494" y="3385175"/>
            <a:ext cx="8996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114.6</a:t>
            </a:r>
            <a:r>
              <a:rPr lang="en-US" altLang="ja-JP" b="0" i="0" dirty="0">
                <a:solidFill>
                  <a:srgbClr val="374151"/>
                </a:solidFill>
                <a:effectLst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°</a:t>
            </a:r>
            <a:endParaRPr kumimoji="1" lang="ja-JP" altLang="en-US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endParaRPr kumimoji="1" lang="ja-JP" altLang="en-US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FC439AAE-C40C-6C78-F62D-A2C8C69B990C}"/>
              </a:ext>
            </a:extLst>
          </p:cNvPr>
          <p:cNvSpPr txBox="1"/>
          <p:nvPr/>
        </p:nvSpPr>
        <p:spPr>
          <a:xfrm>
            <a:off x="6850213" y="5532956"/>
            <a:ext cx="39301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虚振動が一つあるので、遷移状態を表している。</a:t>
            </a:r>
            <a:endParaRPr kumimoji="1" lang="en-US" altLang="ja-JP" sz="200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7B073034-DB60-FA0E-1825-9DA632A73E60}"/>
              </a:ext>
            </a:extLst>
          </p:cNvPr>
          <p:cNvSpPr txBox="1"/>
          <p:nvPr/>
        </p:nvSpPr>
        <p:spPr>
          <a:xfrm>
            <a:off x="6850213" y="4885218"/>
            <a:ext cx="4507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err="1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Opt</a:t>
            </a:r>
            <a:r>
              <a:rPr kumimoji="1" lang="en-US" altLang="ja-JP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 Energy =- 113.78418</a:t>
            </a:r>
            <a:r>
              <a:rPr kumimoji="1" lang="ja-JP" altLang="en-US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 </a:t>
            </a:r>
            <a:r>
              <a:rPr kumimoji="1" lang="en-US" altLang="ja-JP" sz="18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Hartree</a:t>
            </a:r>
            <a:endParaRPr kumimoji="1" lang="ja-JP" altLang="en-US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795713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D2C4F1DD-D665-B6CD-CE4C-593BAD94F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D650F-6923-4A4C-ADE2-BB0B86E7CCFF}" type="slidenum">
              <a:rPr lang="zh-CN" altLang="en-US" smtClean="0"/>
              <a:t>9</a:t>
            </a:fld>
            <a:endParaRPr lang="zh-CN" altLang="en-US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923329F0-7187-62FB-07DD-733EDEE67B6F}"/>
              </a:ext>
            </a:extLst>
          </p:cNvPr>
          <p:cNvSpPr txBox="1"/>
          <p:nvPr/>
        </p:nvSpPr>
        <p:spPr>
          <a:xfrm>
            <a:off x="2977523" y="438801"/>
            <a:ext cx="1253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遷移状態</a:t>
            </a:r>
            <a:r>
              <a:rPr kumimoji="1" lang="en-US" altLang="ja-JP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1</a:t>
            </a:r>
            <a:endParaRPr kumimoji="1" lang="ja-JP" altLang="en-US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7205AB95-BDAC-2EA4-0AA0-5813A61D6B88}"/>
              </a:ext>
            </a:extLst>
          </p:cNvPr>
          <p:cNvSpPr txBox="1"/>
          <p:nvPr/>
        </p:nvSpPr>
        <p:spPr>
          <a:xfrm>
            <a:off x="8312581" y="438801"/>
            <a:ext cx="1282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遷移状態</a:t>
            </a:r>
            <a:r>
              <a:rPr kumimoji="1" lang="en-US" altLang="ja-JP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2</a:t>
            </a:r>
            <a:endParaRPr kumimoji="1" lang="ja-JP" altLang="en-US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E6B0F529-B383-5E3F-3738-526C7412BB19}"/>
              </a:ext>
            </a:extLst>
          </p:cNvPr>
          <p:cNvSpPr txBox="1"/>
          <p:nvPr/>
        </p:nvSpPr>
        <p:spPr>
          <a:xfrm>
            <a:off x="551984" y="6090053"/>
            <a:ext cx="970329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000" dirty="0"/>
              <a:t>遷移状態</a:t>
            </a:r>
            <a:r>
              <a:rPr lang="en-US" altLang="ja-JP" sz="2000" dirty="0"/>
              <a:t>1</a:t>
            </a:r>
            <a:r>
              <a:rPr lang="ja-JP" altLang="en-US" sz="2000" dirty="0"/>
              <a:t>の活性化エネルギーが比較的に低いから、遷移状態</a:t>
            </a:r>
            <a:r>
              <a:rPr lang="en-US" altLang="ja-JP" sz="2000" dirty="0"/>
              <a:t>1</a:t>
            </a:r>
            <a:r>
              <a:rPr lang="ja-JP" altLang="en-US" sz="2000" dirty="0"/>
              <a:t>の反応になりやすい</a:t>
            </a:r>
            <a:endParaRPr lang="zh-CN" altLang="en-US" sz="2000" dirty="0"/>
          </a:p>
          <a:p>
            <a:endParaRPr kumimoji="1" lang="ja-JP" altLang="en-US" sz="2000" dirty="0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A5BCDD13-AB00-B771-3086-9AEA08F7369E}"/>
              </a:ext>
            </a:extLst>
          </p:cNvPr>
          <p:cNvSpPr txBox="1"/>
          <p:nvPr/>
        </p:nvSpPr>
        <p:spPr>
          <a:xfrm>
            <a:off x="2000674" y="5416548"/>
            <a:ext cx="3472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活性化エネルギー</a:t>
            </a:r>
            <a:r>
              <a:rPr kumimoji="1" lang="en-US" altLang="ja-JP" dirty="0"/>
              <a:t>:0.23kcal/mol</a:t>
            </a:r>
            <a:endParaRPr kumimoji="1" lang="ja-JP" altLang="en-US" dirty="0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470D581C-814F-CF98-74E2-1A091792E114}"/>
              </a:ext>
            </a:extLst>
          </p:cNvPr>
          <p:cNvSpPr txBox="1"/>
          <p:nvPr/>
        </p:nvSpPr>
        <p:spPr>
          <a:xfrm>
            <a:off x="7335732" y="5416548"/>
            <a:ext cx="342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活性化エネルギー</a:t>
            </a:r>
            <a:r>
              <a:rPr kumimoji="1" lang="en-US" altLang="ja-JP" dirty="0"/>
              <a:t>:23.31kcal/mol</a:t>
            </a:r>
            <a:endParaRPr kumimoji="1"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1F04D05D-3640-A1AB-CB79-1318F65259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984" y="808133"/>
            <a:ext cx="5852172" cy="4389129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6086DF8B-1FFC-94BD-4A07-9BCE520A18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4303" y="808132"/>
            <a:ext cx="5852172" cy="4389129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12151279-CB59-34DA-DB28-27B36343AAA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71" t="7309" r="23048" b="20432"/>
          <a:stretch/>
        </p:blipFill>
        <p:spPr>
          <a:xfrm>
            <a:off x="4912035" y="2968372"/>
            <a:ext cx="1089906" cy="1184400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89BFA00A-3B60-5291-24E4-A6328674723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60" t="12684" r="35494" b="33013"/>
          <a:stretch/>
        </p:blipFill>
        <p:spPr>
          <a:xfrm>
            <a:off x="3446396" y="2039875"/>
            <a:ext cx="1088428" cy="1185546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55B9A075-A5E2-025C-DAD2-581D7790529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05" t="27198" r="37659" b="20251"/>
          <a:stretch/>
        </p:blipFill>
        <p:spPr>
          <a:xfrm>
            <a:off x="2270870" y="1919196"/>
            <a:ext cx="1087378" cy="1184400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42132B2F-6D51-4766-6024-9C5E944FCDD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03" t="6553" r="31854" b="22503"/>
          <a:stretch/>
        </p:blipFill>
        <p:spPr>
          <a:xfrm>
            <a:off x="8971556" y="2052108"/>
            <a:ext cx="987203" cy="1184400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F4E0C3E6-1B90-BFB5-01C8-A0B9BAD7AEA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16" t="15178" r="39663" b="33147"/>
          <a:stretch/>
        </p:blipFill>
        <p:spPr>
          <a:xfrm>
            <a:off x="7720335" y="2968372"/>
            <a:ext cx="903354" cy="1184400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E49C4FD6-F54F-A9D6-DA5D-3AA9AD9474B3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45" t="10257" r="32163" b="8724"/>
          <a:stretch/>
        </p:blipFill>
        <p:spPr>
          <a:xfrm>
            <a:off x="10247830" y="2752278"/>
            <a:ext cx="816808" cy="11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2491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3924</TotalTime>
  <Words>919</Words>
  <Application>Microsoft Office PowerPoint</Application>
  <PresentationFormat>ワイド画面</PresentationFormat>
  <Paragraphs>196</Paragraphs>
  <Slides>14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14</vt:i4>
      </vt:variant>
    </vt:vector>
  </HeadingPairs>
  <TitlesOfParts>
    <vt:vector size="21" baseType="lpstr">
      <vt:lpstr>BIZ UDPゴシック</vt:lpstr>
      <vt:lpstr>游ゴシック</vt:lpstr>
      <vt:lpstr>Arial</vt:lpstr>
      <vt:lpstr>Calibri</vt:lpstr>
      <vt:lpstr>Calibri Light</vt:lpstr>
      <vt:lpstr>Cambria Math</vt:lpstr>
      <vt:lpstr>Office テーマ</vt:lpstr>
      <vt:lpstr>メタノール重水素濃縮機構</vt:lpstr>
      <vt:lpstr>研究背景</vt:lpstr>
      <vt:lpstr>PowerPoint プレゼンテーション</vt:lpstr>
      <vt:lpstr>PowerPoint プレゼンテーション</vt:lpstr>
      <vt:lpstr>PowerPoint プレゼンテーション</vt:lpstr>
      <vt:lpstr>1 CO分子の電荷分布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COとH2O分子の吸着エネルギー及びCOとH分子の遷移状態</dc:title>
  <dc:creator>RUAN　MING　YANG</dc:creator>
  <cp:lastModifiedBy>明阳 阮</cp:lastModifiedBy>
  <cp:revision>69</cp:revision>
  <dcterms:created xsi:type="dcterms:W3CDTF">2023-06-26T06:35:27Z</dcterms:created>
  <dcterms:modified xsi:type="dcterms:W3CDTF">2023-07-25T09:54:36Z</dcterms:modified>
</cp:coreProperties>
</file>